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2" r:id="rId5"/>
    <p:sldId id="268" r:id="rId6"/>
    <p:sldId id="262" r:id="rId7"/>
    <p:sldId id="261" r:id="rId8"/>
    <p:sldId id="264" r:id="rId9"/>
    <p:sldId id="275" r:id="rId10"/>
    <p:sldId id="274" r:id="rId11"/>
    <p:sldId id="276" r:id="rId12"/>
    <p:sldId id="271" r:id="rId13"/>
    <p:sldId id="266" r:id="rId14"/>
    <p:sldId id="267" r:id="rId15"/>
    <p:sldId id="269" r:id="rId16"/>
    <p:sldId id="270" r:id="rId17"/>
  </p:sldIdLst>
  <p:sldSz cx="6858000" cy="12192000"/>
  <p:notesSz cx="7104063" cy="1023461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35" autoAdjust="0"/>
  </p:normalViewPr>
  <p:slideViewPr>
    <p:cSldViewPr snapToGrid="0">
      <p:cViewPr>
        <p:scale>
          <a:sx n="48" d="100"/>
          <a:sy n="48" d="100"/>
        </p:scale>
        <p:origin x="2184" y="-828"/>
      </p:cViewPr>
      <p:guideLst>
        <p:guide orient="horz" pos="537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データ系列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C-49C6-BAEC-D5D75DDEDB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データ系列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C-49C6-BAEC-D5D75DDEDB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データ系列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1C-49C6-BAEC-D5D75DDEDB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3024575"/>
        <c:axId val="1123027071"/>
      </c:barChart>
      <c:catAx>
        <c:axId val="112302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123027071"/>
        <c:crosses val="autoZero"/>
        <c:auto val="1"/>
        <c:lblAlgn val="ctr"/>
        <c:lblOffset val="100"/>
        <c:noMultiLvlLbl val="0"/>
      </c:catAx>
      <c:valAx>
        <c:axId val="112302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12302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D2794-A283-425A-A7BB-5FA2EB08E55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F590A166-CE86-4967-B08D-AC90E7F5972A}">
      <dgm:prSet phldrT="[Text]" phldr="0" custT="1"/>
      <dgm:spPr/>
      <dgm:t>
        <a:bodyPr rtlCol="0"/>
        <a:lstStyle/>
        <a:p>
          <a:pPr rtl="0">
            <a:buNone/>
          </a:pPr>
          <a:r>
            <a:rPr lang="ja-JP" altLang="en-US" sz="2000" b="1" noProof="0" dirty="0">
              <a:latin typeface="Meiryo UI" panose="020B0604030504040204" pitchFamily="50" charset="-128"/>
              <a:ea typeface="Meiryo UI" panose="020B0604030504040204" pitchFamily="50" charset="-128"/>
            </a:rPr>
            <a:t>名前</a:t>
          </a:r>
        </a:p>
      </dgm:t>
    </dgm:pt>
    <dgm:pt modelId="{C5B2836E-F3D5-4B03-B4CF-361F558EDB9A}" type="parTrans" cxnId="{EF1869BC-1CCB-4002-B51D-E44DD38E424D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3B163FF-C474-4D09-892F-58CF25FC4DA8}" type="sibTrans" cxnId="{EF1869BC-1CCB-4002-B51D-E44DD38E424D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ACD733D-3727-4A42-8312-F77722ED3D67}">
      <dgm:prSet phldrT="[Text]" phldr="0" custT="1"/>
      <dgm:spPr/>
      <dgm:t>
        <a:bodyPr rtlCol="0"/>
        <a:lstStyle/>
        <a:p>
          <a:pPr rtl="0">
            <a:buNone/>
          </a:pPr>
          <a:r>
            <a:rPr lang="ja-JP" altLang="en-US" sz="2000" b="1" noProof="0" dirty="0">
              <a:latin typeface="Meiryo UI" panose="020B0604030504040204" pitchFamily="50" charset="-128"/>
              <a:ea typeface="Meiryo UI" panose="020B0604030504040204" pitchFamily="50" charset="-128"/>
            </a:rPr>
            <a:t>名前</a:t>
          </a:r>
        </a:p>
      </dgm:t>
    </dgm:pt>
    <dgm:pt modelId="{38170684-AED9-490D-B563-25893A9822CA}" type="parTrans" cxnId="{6D699070-5D59-4F4D-AF74-62590C453BED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E342B59-B5FC-4746-96D8-095EA821D3BC}" type="sibTrans" cxnId="{6D699070-5D59-4F4D-AF74-62590C453BED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F1BF99E-FA1C-48D8-AE2C-E7F9EF695AA1}">
      <dgm:prSet phldrT="[Text]" phldr="0" custT="1"/>
      <dgm:spPr/>
      <dgm:t>
        <a:bodyPr rtlCol="0"/>
        <a:lstStyle/>
        <a:p>
          <a:pPr rtl="0">
            <a:buNone/>
          </a:pPr>
          <a:r>
            <a:rPr lang="ja-JP" altLang="en-US" sz="2000" b="1" noProof="0" dirty="0">
              <a:latin typeface="Meiryo UI" panose="020B0604030504040204" pitchFamily="50" charset="-128"/>
              <a:ea typeface="Meiryo UI" panose="020B0604030504040204" pitchFamily="50" charset="-128"/>
            </a:rPr>
            <a:t>名前</a:t>
          </a:r>
        </a:p>
      </dgm:t>
    </dgm:pt>
    <dgm:pt modelId="{4280DD54-7786-4518-AEE4-46545A0E5B1A}" type="parTrans" cxnId="{FC0D70D5-D92D-4505-BD8E-CCACFF2508E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83C2210-42DE-4ABC-8141-5E2BEA963730}" type="sibTrans" cxnId="{FC0D70D5-D92D-4505-BD8E-CCACFF2508E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56671C2-D884-4E1D-9FB5-E918AFACF046}">
      <dgm:prSet phldrT="[Text]" phldr="0" custT="1"/>
      <dgm:spPr/>
      <dgm:t>
        <a:bodyPr rtlCol="0"/>
        <a:lstStyle/>
        <a:p>
          <a:pPr rtl="0">
            <a:buNone/>
          </a:pPr>
          <a:r>
            <a:rPr lang="ja-JP" altLang="en-US" sz="2000" b="1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名前</a:t>
          </a:r>
        </a:p>
      </dgm:t>
    </dgm:pt>
    <dgm:pt modelId="{1A8FD0B0-F62B-41CD-B72F-EF1DB25B15AB}" type="parTrans" cxnId="{E4259655-311C-4064-9C87-263F317E07DE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421509E-20F6-4FC7-869E-D724C0763DBA}" type="sibTrans" cxnId="{E4259655-311C-4064-9C87-263F317E07DE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9E48A98-96D8-47D1-BBB6-8B24D360ADE9}">
      <dgm:prSet phldrT="[Text]" phldr="0" custT="1"/>
      <dgm:spPr/>
      <dgm:t>
        <a:bodyPr rtlCol="0"/>
        <a:lstStyle/>
        <a:p>
          <a:pPr rtl="0">
            <a:buNone/>
          </a:pPr>
          <a:r>
            <a: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</a:p>
      </dgm:t>
    </dgm:pt>
    <dgm:pt modelId="{01C5097A-B487-432C-AC99-2BE86B381595}" type="parTrans" cxnId="{BBD4E3E1-2D0F-46DE-AAA7-57D1846854DC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82D7C1D-7A99-4EF2-8F59-59D67243D1DC}" type="sibTrans" cxnId="{BBD4E3E1-2D0F-46DE-AAA7-57D1846854DC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B593B98-4593-48F9-8FBB-A20076D70C48}">
      <dgm:prSet phldrT="[Text]" phldr="0"/>
      <dgm:spPr/>
      <dgm:t>
        <a:bodyPr rtlCol="0"/>
        <a:lstStyle/>
        <a:p>
          <a:pPr rtl="0">
            <a:buNone/>
          </a:pPr>
          <a:r>
            <a:rPr kumimoji="1" lang="ja-JP" altLang="en-US" sz="19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  <a:endParaRPr lang="ja-JP" altLang="en-US" sz="19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277A583-1AF0-4EF3-B1F4-3B8D30157BE7}" type="parTrans" cxnId="{BAD61578-7EBB-4ECC-8001-CDA4CFA75BE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C415E78-7C4D-4B69-A48D-4A380724C883}" type="sibTrans" cxnId="{BAD61578-7EBB-4ECC-8001-CDA4CFA75BE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43F42F6-F945-4846-8345-1BDDAFE61BCA}">
      <dgm:prSet phldrT="[Text]" phldr="0" custT="1"/>
      <dgm:spPr/>
      <dgm:t>
        <a:bodyPr rtlCol="0"/>
        <a:lstStyle/>
        <a:p>
          <a:pPr rtl="0">
            <a:buNone/>
          </a:pPr>
          <a:r>
            <a:rPr kumimoji="1" lang="ja-JP" altLang="en-US" sz="1800" b="0" noProof="0" dirty="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  <a:endParaRPr lang="ja-JP" altLang="en-US" sz="1800" b="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7685A0A-E19C-471D-AD16-B6050A03273E}" type="parTrans" cxnId="{B0581166-039B-4EE4-8590-BE4C518C6346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AD86664-0FE9-42E8-ACC9-CC3BE2B7AA8C}" type="sibTrans" cxnId="{B0581166-039B-4EE4-8590-BE4C518C6346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D1F791A-FCA4-4828-9EEA-2F36A113AEF0}">
      <dgm:prSet phldrT="[Text]" phldr="0" custT="1"/>
      <dgm:spPr/>
      <dgm:t>
        <a:bodyPr rtlCol="0"/>
        <a:lstStyle/>
        <a:p>
          <a:pPr rtl="0">
            <a:buNone/>
          </a:pPr>
          <a:r>
            <a:rPr kumimoji="1" lang="ja-JP" altLang="en-US" sz="1800" b="0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rPr>
            <a:t>タイトル</a:t>
          </a:r>
          <a:r>
            <a:rPr kumimoji="1" lang="ja-JP" altLang="en-US" sz="2000" b="1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​​</a:t>
          </a:r>
          <a:endParaRPr lang="ja-JP" altLang="en-US" sz="2000" b="1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CBCE781-E5DF-4F93-82DC-A637EEA04DD6}" type="parTrans" cxnId="{04741851-6181-4E4A-B67E-8F21BD38C40A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DC55267-462C-4482-AD88-011B05A2515D}" type="sibTrans" cxnId="{04741851-6181-4E4A-B67E-8F21BD38C40A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6DB06BF-0BF3-480F-AA37-65894CA16F62}" type="pres">
      <dgm:prSet presAssocID="{30CD2794-A283-425A-A7BB-5FA2EB08E55B}" presName="Name0" presStyleCnt="0">
        <dgm:presLayoutVars>
          <dgm:dir/>
          <dgm:resizeHandles val="exact"/>
        </dgm:presLayoutVars>
      </dgm:prSet>
      <dgm:spPr/>
    </dgm:pt>
    <dgm:pt modelId="{627DD0E9-E596-40B6-B4DC-EBBAF05BBAB5}" type="pres">
      <dgm:prSet presAssocID="{F590A166-CE86-4967-B08D-AC90E7F5972A}" presName="compNode" presStyleCnt="0"/>
      <dgm:spPr/>
    </dgm:pt>
    <dgm:pt modelId="{1C2CFDC4-2E56-4AF8-A80C-BEC8E816B90B}" type="pres">
      <dgm:prSet presAssocID="{F590A166-CE86-4967-B08D-AC90E7F5972A}" presName="pictRect" presStyleLbl="node1" presStyleIdx="0" presStyleCnt="4"/>
      <dgm:spPr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"/>
        </a:ext>
      </dgm:extLst>
    </dgm:pt>
    <dgm:pt modelId="{FB5DF9E4-7057-4D1B-BA32-A9D098907234}" type="pres">
      <dgm:prSet presAssocID="{F590A166-CE86-4967-B08D-AC90E7F5972A}" presName="textRect" presStyleLbl="revTx" presStyleIdx="0" presStyleCnt="4">
        <dgm:presLayoutVars>
          <dgm:bulletEnabled val="1"/>
        </dgm:presLayoutVars>
      </dgm:prSet>
      <dgm:spPr/>
    </dgm:pt>
    <dgm:pt modelId="{671DD1DD-FAC7-4B2F-8389-9532834FEA92}" type="pres">
      <dgm:prSet presAssocID="{C3B163FF-C474-4D09-892F-58CF25FC4DA8}" presName="sibTrans" presStyleLbl="sibTrans2D1" presStyleIdx="0" presStyleCnt="0"/>
      <dgm:spPr/>
    </dgm:pt>
    <dgm:pt modelId="{E4A0398C-BBC1-45F4-AA62-9718085FF868}" type="pres">
      <dgm:prSet presAssocID="{4ACD733D-3727-4A42-8312-F77722ED3D67}" presName="compNode" presStyleCnt="0"/>
      <dgm:spPr/>
    </dgm:pt>
    <dgm:pt modelId="{1EAB482F-3AF6-4FF8-BB79-BE53AA548139}" type="pres">
      <dgm:prSet presAssocID="{4ACD733D-3727-4A42-8312-F77722ED3D67}" presName="pictRect" presStyleLbl="node1" presStyleIdx="1" presStyleCnt="4"/>
      <dgm:spPr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"/>
        </a:ext>
      </dgm:extLst>
    </dgm:pt>
    <dgm:pt modelId="{0FBCE45E-54B7-4C72-860E-1FBC0643A134}" type="pres">
      <dgm:prSet presAssocID="{4ACD733D-3727-4A42-8312-F77722ED3D67}" presName="textRect" presStyleLbl="revTx" presStyleIdx="1" presStyleCnt="4">
        <dgm:presLayoutVars>
          <dgm:bulletEnabled val="1"/>
        </dgm:presLayoutVars>
      </dgm:prSet>
      <dgm:spPr/>
    </dgm:pt>
    <dgm:pt modelId="{839A0594-70B1-4A04-8385-5092FADC5E82}" type="pres">
      <dgm:prSet presAssocID="{2E342B59-B5FC-4746-96D8-095EA821D3BC}" presName="sibTrans" presStyleLbl="sibTrans2D1" presStyleIdx="0" presStyleCnt="0"/>
      <dgm:spPr/>
    </dgm:pt>
    <dgm:pt modelId="{40BA5FD7-8DD2-497A-B027-81F2BE2EBBD4}" type="pres">
      <dgm:prSet presAssocID="{2F1BF99E-FA1C-48D8-AE2C-E7F9EF695AA1}" presName="compNode" presStyleCnt="0"/>
      <dgm:spPr/>
    </dgm:pt>
    <dgm:pt modelId="{9EB87545-FB16-4826-895C-164FF4E27C76}" type="pres">
      <dgm:prSet presAssocID="{2F1BF99E-FA1C-48D8-AE2C-E7F9EF695AA1}" presName="pictRect" presStyleLbl="node1" presStyleIdx="2" presStyleCnt="4"/>
      <dgm:spPr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"/>
        </a:ext>
      </dgm:extLst>
    </dgm:pt>
    <dgm:pt modelId="{6C0A0B18-7E7A-4696-8D27-FBF7F0450589}" type="pres">
      <dgm:prSet presAssocID="{2F1BF99E-FA1C-48D8-AE2C-E7F9EF695AA1}" presName="textRect" presStyleLbl="revTx" presStyleIdx="2" presStyleCnt="4">
        <dgm:presLayoutVars>
          <dgm:bulletEnabled val="1"/>
        </dgm:presLayoutVars>
      </dgm:prSet>
      <dgm:spPr/>
    </dgm:pt>
    <dgm:pt modelId="{41F61959-B267-4F5F-86B6-87CF2EAAE532}" type="pres">
      <dgm:prSet presAssocID="{283C2210-42DE-4ABC-8141-5E2BEA963730}" presName="sibTrans" presStyleLbl="sibTrans2D1" presStyleIdx="0" presStyleCnt="0"/>
      <dgm:spPr/>
    </dgm:pt>
    <dgm:pt modelId="{83E5AF49-AF4E-44AB-943D-E44C35E301E8}" type="pres">
      <dgm:prSet presAssocID="{E56671C2-D884-4E1D-9FB5-E918AFACF046}" presName="compNode" presStyleCnt="0"/>
      <dgm:spPr/>
    </dgm:pt>
    <dgm:pt modelId="{784FA404-604F-47FA-AA9C-F68E97020B55}" type="pres">
      <dgm:prSet presAssocID="{E56671C2-D884-4E1D-9FB5-E918AFACF046}" presName="pictRect" presStyleLbl="node1" presStyleIdx="3" presStyleCnt="4" custScaleX="99248" custLinFactNeighborX="210"/>
      <dgm:spPr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"/>
        </a:ext>
      </dgm:extLst>
    </dgm:pt>
    <dgm:pt modelId="{8796E90E-0DD3-4D21-A725-E680C52512C2}" type="pres">
      <dgm:prSet presAssocID="{E56671C2-D884-4E1D-9FB5-E918AFACF04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FE7B61E-D943-45D3-8F28-F3828499D47C}" type="presOf" srcId="{E56671C2-D884-4E1D-9FB5-E918AFACF046}" destId="{8796E90E-0DD3-4D21-A725-E680C52512C2}" srcOrd="0" destOrd="0" presId="urn:microsoft.com/office/officeart/2005/8/layout/pList1"/>
    <dgm:cxn modelId="{06C80F1F-3A84-4496-9EB8-96479B022D08}" type="presOf" srcId="{C3B163FF-C474-4D09-892F-58CF25FC4DA8}" destId="{671DD1DD-FAC7-4B2F-8389-9532834FEA92}" srcOrd="0" destOrd="0" presId="urn:microsoft.com/office/officeart/2005/8/layout/pList1"/>
    <dgm:cxn modelId="{6629D539-F0B7-438A-87D4-24F84728547A}" type="presOf" srcId="{2E342B59-B5FC-4746-96D8-095EA821D3BC}" destId="{839A0594-70B1-4A04-8385-5092FADC5E82}" srcOrd="0" destOrd="0" presId="urn:microsoft.com/office/officeart/2005/8/layout/pList1"/>
    <dgm:cxn modelId="{F2D26343-2E91-4055-BCFE-0387D1FD447B}" type="presOf" srcId="{043F42F6-F945-4846-8345-1BDDAFE61BCA}" destId="{6C0A0B18-7E7A-4696-8D27-FBF7F0450589}" srcOrd="0" destOrd="1" presId="urn:microsoft.com/office/officeart/2005/8/layout/pList1"/>
    <dgm:cxn modelId="{C1868144-7884-42DE-AACC-1A641BB314B6}" type="presOf" srcId="{2F1BF99E-FA1C-48D8-AE2C-E7F9EF695AA1}" destId="{6C0A0B18-7E7A-4696-8D27-FBF7F0450589}" srcOrd="0" destOrd="0" presId="urn:microsoft.com/office/officeart/2005/8/layout/pList1"/>
    <dgm:cxn modelId="{B0581166-039B-4EE4-8590-BE4C518C6346}" srcId="{2F1BF99E-FA1C-48D8-AE2C-E7F9EF695AA1}" destId="{043F42F6-F945-4846-8345-1BDDAFE61BCA}" srcOrd="0" destOrd="0" parTransId="{07685A0A-E19C-471D-AD16-B6050A03273E}" sibTransId="{2AD86664-0FE9-42E8-ACC9-CC3BE2B7AA8C}"/>
    <dgm:cxn modelId="{32F79A6E-F698-48DB-90A0-C31C268482E0}" type="presOf" srcId="{D9E48A98-96D8-47D1-BBB6-8B24D360ADE9}" destId="{FB5DF9E4-7057-4D1B-BA32-A9D098907234}" srcOrd="0" destOrd="1" presId="urn:microsoft.com/office/officeart/2005/8/layout/pList1"/>
    <dgm:cxn modelId="{6D699070-5D59-4F4D-AF74-62590C453BED}" srcId="{30CD2794-A283-425A-A7BB-5FA2EB08E55B}" destId="{4ACD733D-3727-4A42-8312-F77722ED3D67}" srcOrd="1" destOrd="0" parTransId="{38170684-AED9-490D-B563-25893A9822CA}" sibTransId="{2E342B59-B5FC-4746-96D8-095EA821D3BC}"/>
    <dgm:cxn modelId="{04741851-6181-4E4A-B67E-8F21BD38C40A}" srcId="{E56671C2-D884-4E1D-9FB5-E918AFACF046}" destId="{FD1F791A-FCA4-4828-9EEA-2F36A113AEF0}" srcOrd="0" destOrd="0" parTransId="{3CBCE781-E5DF-4F93-82DC-A637EEA04DD6}" sibTransId="{BDC55267-462C-4482-AD88-011B05A2515D}"/>
    <dgm:cxn modelId="{E4259655-311C-4064-9C87-263F317E07DE}" srcId="{30CD2794-A283-425A-A7BB-5FA2EB08E55B}" destId="{E56671C2-D884-4E1D-9FB5-E918AFACF046}" srcOrd="3" destOrd="0" parTransId="{1A8FD0B0-F62B-41CD-B72F-EF1DB25B15AB}" sibTransId="{B421509E-20F6-4FC7-869E-D724C0763DBA}"/>
    <dgm:cxn modelId="{BAD61578-7EBB-4ECC-8001-CDA4CFA75BE5}" srcId="{4ACD733D-3727-4A42-8312-F77722ED3D67}" destId="{9B593B98-4593-48F9-8FBB-A20076D70C48}" srcOrd="0" destOrd="0" parTransId="{B277A583-1AF0-4EF3-B1F4-3B8D30157BE7}" sibTransId="{8C415E78-7C4D-4B69-A48D-4A380724C883}"/>
    <dgm:cxn modelId="{6A6B1F58-1F9B-447B-B3B0-C8ADAF75C143}" type="presOf" srcId="{30CD2794-A283-425A-A7BB-5FA2EB08E55B}" destId="{B6DB06BF-0BF3-480F-AA37-65894CA16F62}" srcOrd="0" destOrd="0" presId="urn:microsoft.com/office/officeart/2005/8/layout/pList1"/>
    <dgm:cxn modelId="{716E5480-6459-4071-BD16-CBDF476104BD}" type="presOf" srcId="{F590A166-CE86-4967-B08D-AC90E7F5972A}" destId="{FB5DF9E4-7057-4D1B-BA32-A9D098907234}" srcOrd="0" destOrd="0" presId="urn:microsoft.com/office/officeart/2005/8/layout/pList1"/>
    <dgm:cxn modelId="{793258AF-3F26-4FAF-9E6F-1F6AEB188B2B}" type="presOf" srcId="{FD1F791A-FCA4-4828-9EEA-2F36A113AEF0}" destId="{8796E90E-0DD3-4D21-A725-E680C52512C2}" srcOrd="0" destOrd="1" presId="urn:microsoft.com/office/officeart/2005/8/layout/pList1"/>
    <dgm:cxn modelId="{192803B6-B827-4269-B65E-A108CB71EDC5}" type="presOf" srcId="{9B593B98-4593-48F9-8FBB-A20076D70C48}" destId="{0FBCE45E-54B7-4C72-860E-1FBC0643A134}" srcOrd="0" destOrd="1" presId="urn:microsoft.com/office/officeart/2005/8/layout/pList1"/>
    <dgm:cxn modelId="{EF1869BC-1CCB-4002-B51D-E44DD38E424D}" srcId="{30CD2794-A283-425A-A7BB-5FA2EB08E55B}" destId="{F590A166-CE86-4967-B08D-AC90E7F5972A}" srcOrd="0" destOrd="0" parTransId="{C5B2836E-F3D5-4B03-B4CF-361F558EDB9A}" sibTransId="{C3B163FF-C474-4D09-892F-58CF25FC4DA8}"/>
    <dgm:cxn modelId="{9364BFCF-327D-428C-9F9D-69D92A70A64A}" type="presOf" srcId="{4ACD733D-3727-4A42-8312-F77722ED3D67}" destId="{0FBCE45E-54B7-4C72-860E-1FBC0643A134}" srcOrd="0" destOrd="0" presId="urn:microsoft.com/office/officeart/2005/8/layout/pList1"/>
    <dgm:cxn modelId="{FC0D70D5-D92D-4505-BD8E-CCACFF2508E5}" srcId="{30CD2794-A283-425A-A7BB-5FA2EB08E55B}" destId="{2F1BF99E-FA1C-48D8-AE2C-E7F9EF695AA1}" srcOrd="2" destOrd="0" parTransId="{4280DD54-7786-4518-AEE4-46545A0E5B1A}" sibTransId="{283C2210-42DE-4ABC-8141-5E2BEA963730}"/>
    <dgm:cxn modelId="{BBD4E3E1-2D0F-46DE-AAA7-57D1846854DC}" srcId="{F590A166-CE86-4967-B08D-AC90E7F5972A}" destId="{D9E48A98-96D8-47D1-BBB6-8B24D360ADE9}" srcOrd="0" destOrd="0" parTransId="{01C5097A-B487-432C-AC99-2BE86B381595}" sibTransId="{B82D7C1D-7A99-4EF2-8F59-59D67243D1DC}"/>
    <dgm:cxn modelId="{EB6010ED-1847-472D-9BEC-1E31A2EEB179}" type="presOf" srcId="{283C2210-42DE-4ABC-8141-5E2BEA963730}" destId="{41F61959-B267-4F5F-86B6-87CF2EAAE532}" srcOrd="0" destOrd="0" presId="urn:microsoft.com/office/officeart/2005/8/layout/pList1"/>
    <dgm:cxn modelId="{81B78458-999C-43E4-82B6-DD30E5D82984}" type="presParOf" srcId="{B6DB06BF-0BF3-480F-AA37-65894CA16F62}" destId="{627DD0E9-E596-40B6-B4DC-EBBAF05BBAB5}" srcOrd="0" destOrd="0" presId="urn:microsoft.com/office/officeart/2005/8/layout/pList1"/>
    <dgm:cxn modelId="{D141E181-E14A-4BF4-8B16-C4A7F246F0F9}" type="presParOf" srcId="{627DD0E9-E596-40B6-B4DC-EBBAF05BBAB5}" destId="{1C2CFDC4-2E56-4AF8-A80C-BEC8E816B90B}" srcOrd="0" destOrd="0" presId="urn:microsoft.com/office/officeart/2005/8/layout/pList1"/>
    <dgm:cxn modelId="{73E9822C-A8D0-4719-AF06-D21C922AC7F2}" type="presParOf" srcId="{627DD0E9-E596-40B6-B4DC-EBBAF05BBAB5}" destId="{FB5DF9E4-7057-4D1B-BA32-A9D098907234}" srcOrd="1" destOrd="0" presId="urn:microsoft.com/office/officeart/2005/8/layout/pList1"/>
    <dgm:cxn modelId="{9B69C38C-C462-4B95-82D1-CC55900DF351}" type="presParOf" srcId="{B6DB06BF-0BF3-480F-AA37-65894CA16F62}" destId="{671DD1DD-FAC7-4B2F-8389-9532834FEA92}" srcOrd="1" destOrd="0" presId="urn:microsoft.com/office/officeart/2005/8/layout/pList1"/>
    <dgm:cxn modelId="{C0ECFFD5-2E88-4482-8B2F-E3FAC264041B}" type="presParOf" srcId="{B6DB06BF-0BF3-480F-AA37-65894CA16F62}" destId="{E4A0398C-BBC1-45F4-AA62-9718085FF868}" srcOrd="2" destOrd="0" presId="urn:microsoft.com/office/officeart/2005/8/layout/pList1"/>
    <dgm:cxn modelId="{D3253552-9B5C-4463-BF58-E49D59F28FDD}" type="presParOf" srcId="{E4A0398C-BBC1-45F4-AA62-9718085FF868}" destId="{1EAB482F-3AF6-4FF8-BB79-BE53AA548139}" srcOrd="0" destOrd="0" presId="urn:microsoft.com/office/officeart/2005/8/layout/pList1"/>
    <dgm:cxn modelId="{3F502D6E-AE37-4178-AFC3-247F903EC089}" type="presParOf" srcId="{E4A0398C-BBC1-45F4-AA62-9718085FF868}" destId="{0FBCE45E-54B7-4C72-860E-1FBC0643A134}" srcOrd="1" destOrd="0" presId="urn:microsoft.com/office/officeart/2005/8/layout/pList1"/>
    <dgm:cxn modelId="{84AAA7CE-BDFC-4333-A227-583918B122C2}" type="presParOf" srcId="{B6DB06BF-0BF3-480F-AA37-65894CA16F62}" destId="{839A0594-70B1-4A04-8385-5092FADC5E82}" srcOrd="3" destOrd="0" presId="urn:microsoft.com/office/officeart/2005/8/layout/pList1"/>
    <dgm:cxn modelId="{77679920-5E9A-4CE8-A330-AC5B2817CD01}" type="presParOf" srcId="{B6DB06BF-0BF3-480F-AA37-65894CA16F62}" destId="{40BA5FD7-8DD2-497A-B027-81F2BE2EBBD4}" srcOrd="4" destOrd="0" presId="urn:microsoft.com/office/officeart/2005/8/layout/pList1"/>
    <dgm:cxn modelId="{01A91F71-348A-4E3B-825C-84D281FC7036}" type="presParOf" srcId="{40BA5FD7-8DD2-497A-B027-81F2BE2EBBD4}" destId="{9EB87545-FB16-4826-895C-164FF4E27C76}" srcOrd="0" destOrd="0" presId="urn:microsoft.com/office/officeart/2005/8/layout/pList1"/>
    <dgm:cxn modelId="{ADB20C24-0A2B-4A84-BF0D-ADAC906D1690}" type="presParOf" srcId="{40BA5FD7-8DD2-497A-B027-81F2BE2EBBD4}" destId="{6C0A0B18-7E7A-4696-8D27-FBF7F0450589}" srcOrd="1" destOrd="0" presId="urn:microsoft.com/office/officeart/2005/8/layout/pList1"/>
    <dgm:cxn modelId="{0A0E03A6-4A63-4F68-89C5-9E85C7443A16}" type="presParOf" srcId="{B6DB06BF-0BF3-480F-AA37-65894CA16F62}" destId="{41F61959-B267-4F5F-86B6-87CF2EAAE532}" srcOrd="5" destOrd="0" presId="urn:microsoft.com/office/officeart/2005/8/layout/pList1"/>
    <dgm:cxn modelId="{B68A8B89-A854-411B-A3F4-C4FB4803D345}" type="presParOf" srcId="{B6DB06BF-0BF3-480F-AA37-65894CA16F62}" destId="{83E5AF49-AF4E-44AB-943D-E44C35E301E8}" srcOrd="6" destOrd="0" presId="urn:microsoft.com/office/officeart/2005/8/layout/pList1"/>
    <dgm:cxn modelId="{DD547D27-876E-4A8C-8BA9-14C31E82A2CB}" type="presParOf" srcId="{83E5AF49-AF4E-44AB-943D-E44C35E301E8}" destId="{784FA404-604F-47FA-AA9C-F68E97020B55}" srcOrd="0" destOrd="0" presId="urn:microsoft.com/office/officeart/2005/8/layout/pList1"/>
    <dgm:cxn modelId="{ECCB8235-2ABA-4F49-B71C-0FB85C906014}" type="presParOf" srcId="{83E5AF49-AF4E-44AB-943D-E44C35E301E8}" destId="{8796E90E-0DD3-4D21-A725-E680C52512C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67ED0-6EEA-48F6-A9C1-BE754AABC76A}" type="doc">
      <dgm:prSet loTypeId="urn:microsoft.com/office/officeart/2017/3/layout/HorizontalPathTimeline#2" loCatId="other" qsTypeId="urn:microsoft.com/office/officeart/2005/8/quickstyle/simple1" qsCatId="simple" csTypeId="urn:microsoft.com/office/officeart/2005/8/colors/accent6_2" csCatId="accent6" phldr="1"/>
      <dgm:spPr/>
      <dgm:t>
        <a:bodyPr rtlCol="0"/>
        <a:lstStyle/>
        <a:p>
          <a:pPr rtl="0"/>
          <a:endParaRPr lang="en-US"/>
        </a:p>
      </dgm:t>
    </dgm:pt>
    <dgm:pt modelId="{AE62509E-8FD5-4BC0-8484-49407DA07B2D}">
      <dgm:prSet phldrT="[Text]" phldr="0"/>
      <dgm:spPr/>
      <dgm:t>
        <a:bodyPr rtlCol="0"/>
        <a:lstStyle/>
        <a:p>
          <a:pPr rtl="0"/>
          <a:r>
            <a:rPr lang="ja">
              <a:latin typeface="Meiryo UI" panose="020B0604030504040204" pitchFamily="50" charset="-128"/>
              <a:ea typeface="Meiryo UI" panose="020B0604030504040204" pitchFamily="50" charset="-128"/>
            </a:rPr>
            <a:t>タイトル</a:t>
          </a:r>
        </a:p>
      </dgm:t>
    </dgm:pt>
    <dgm:pt modelId="{8F2C679D-77AF-46F9-9ACE-1E1D440B1883}" type="parTrans" cxnId="{B681E0E7-0B3A-4DB8-BF19-F9AE0E1C787B}">
      <dgm:prSet/>
      <dgm:spPr/>
      <dgm:t>
        <a:bodyPr rtlCol="0"/>
        <a:lstStyle/>
        <a:p>
          <a:pPr rtl="0"/>
          <a:endParaRPr lang="en-US"/>
        </a:p>
      </dgm:t>
    </dgm:pt>
    <dgm:pt modelId="{5C2CB4AF-F88D-4FBE-A40E-0CC048A23B9E}" type="sibTrans" cxnId="{B681E0E7-0B3A-4DB8-BF19-F9AE0E1C787B}">
      <dgm:prSet/>
      <dgm:spPr/>
      <dgm:t>
        <a:bodyPr rtlCol="0"/>
        <a:lstStyle/>
        <a:p>
          <a:pPr rtl="0"/>
          <a:endParaRPr lang="en-US"/>
        </a:p>
      </dgm:t>
    </dgm:pt>
    <dgm:pt modelId="{54A260F9-80FA-4E2A-BE87-2C0670B83857}">
      <dgm:prSet phldrT="[Text]" custT="1"/>
      <dgm:spPr/>
      <dgm:t>
        <a:bodyPr rtlCol="0"/>
        <a:lstStyle/>
        <a:p>
          <a:pPr rtl="0"/>
          <a:r>
            <a:rPr lang="ja" sz="1500" b="0" i="0" u="none" dirty="0">
              <a:latin typeface="Meiryo UI" panose="020B0604030504040204" pitchFamily="50" charset="-128"/>
              <a:ea typeface="Meiryo UI" panose="020B0604030504040204" pitchFamily="50" charset="-128"/>
            </a:rPr>
            <a:t>プレゼンテーションを開始するには、[スライド ショー] タブに移動し、[最初から] を選択します。</a:t>
          </a:r>
          <a:endParaRPr lang="en-US" sz="15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E4E3177-8F1B-40ED-B20A-6A6F0041E180}" type="parTrans" cxnId="{0D49E980-DE7B-46C8-A240-0AF3E38E1055}">
      <dgm:prSet/>
      <dgm:spPr/>
      <dgm:t>
        <a:bodyPr rtlCol="0"/>
        <a:lstStyle/>
        <a:p>
          <a:pPr rtl="0"/>
          <a:endParaRPr lang="en-US"/>
        </a:p>
      </dgm:t>
    </dgm:pt>
    <dgm:pt modelId="{BA9E60E0-CF2E-4096-A9F4-556713DB9AE4}" type="sibTrans" cxnId="{0D49E980-DE7B-46C8-A240-0AF3E38E1055}">
      <dgm:prSet/>
      <dgm:spPr/>
      <dgm:t>
        <a:bodyPr rtlCol="0"/>
        <a:lstStyle/>
        <a:p>
          <a:pPr rtl="0"/>
          <a:endParaRPr lang="en-US"/>
        </a:p>
      </dgm:t>
    </dgm:pt>
    <dgm:pt modelId="{20928AAA-F457-4A09-8AAC-A82210983FBE}">
      <dgm:prSet phldrT="[Text]" phldr="0"/>
      <dgm:spPr/>
      <dgm:t>
        <a:bodyPr rtlCol="0"/>
        <a:lstStyle/>
        <a:p>
          <a:pPr rtl="0"/>
          <a:r>
            <a:rPr lang="ja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</a:p>
      </dgm:t>
    </dgm:pt>
    <dgm:pt modelId="{915085CE-2C78-4B64-8FF4-E48DB7BD55D2}" type="parTrans" cxnId="{BA476174-221B-4A3D-B4E2-5FCC084B59D3}">
      <dgm:prSet/>
      <dgm:spPr/>
      <dgm:t>
        <a:bodyPr rtlCol="0"/>
        <a:lstStyle/>
        <a:p>
          <a:pPr rtl="0"/>
          <a:endParaRPr lang="en-US"/>
        </a:p>
      </dgm:t>
    </dgm:pt>
    <dgm:pt modelId="{EB5D5454-A5E9-4E37-B514-DFC5324A66C0}" type="sibTrans" cxnId="{BA476174-221B-4A3D-B4E2-5FCC084B59D3}">
      <dgm:prSet/>
      <dgm:spPr/>
      <dgm:t>
        <a:bodyPr rtlCol="0"/>
        <a:lstStyle/>
        <a:p>
          <a:pPr rtl="0"/>
          <a:endParaRPr lang="en-US"/>
        </a:p>
      </dgm:t>
    </dgm:pt>
    <dgm:pt modelId="{9C6534A9-4C27-4998-80A5-DF23882CAE25}">
      <dgm:prSet phldrT="[Text]" custT="1"/>
      <dgm:spPr/>
      <dgm:t>
        <a:bodyPr rtlCol="0"/>
        <a:lstStyle/>
        <a:p>
          <a:pPr rtl="0"/>
          <a:r>
            <a:rPr lang="ja" sz="1500" b="0" i="0" u="none" dirty="0">
              <a:latin typeface="Meiryo UI" panose="020B0604030504040204" pitchFamily="50" charset="-128"/>
              <a:ea typeface="Meiryo UI" panose="020B0604030504040204" pitchFamily="50" charset="-128"/>
            </a:rPr>
            <a:t>発表者ツールを表示するには、スライド ショー ビューで、左下のコントロール バーにある 3 つのドットを選択してから、[発表者ビューを表示] を選択します。</a:t>
          </a:r>
          <a:endParaRPr lang="en-US" sz="15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AA7231B-9394-4732-A7BE-3EB3CF2F8D70}" type="parTrans" cxnId="{82290D4D-2346-4E6C-B254-B9EAA4D01A23}">
      <dgm:prSet/>
      <dgm:spPr/>
      <dgm:t>
        <a:bodyPr rtlCol="0"/>
        <a:lstStyle/>
        <a:p>
          <a:pPr rtl="0"/>
          <a:endParaRPr lang="en-US"/>
        </a:p>
      </dgm:t>
    </dgm:pt>
    <dgm:pt modelId="{83B69D46-737C-4589-B359-6BD9DD58BC91}" type="sibTrans" cxnId="{82290D4D-2346-4E6C-B254-B9EAA4D01A23}">
      <dgm:prSet/>
      <dgm:spPr/>
      <dgm:t>
        <a:bodyPr rtlCol="0"/>
        <a:lstStyle/>
        <a:p>
          <a:pPr rtl="0"/>
          <a:endParaRPr lang="en-US"/>
        </a:p>
      </dgm:t>
    </dgm:pt>
    <dgm:pt modelId="{03738E35-4243-4E7D-A93F-C07DA3901E78}">
      <dgm:prSet phldrT="[Text]" phldr="0"/>
      <dgm:spPr/>
      <dgm:t>
        <a:bodyPr rtlCol="0"/>
        <a:lstStyle/>
        <a:p>
          <a:pPr rtl="0"/>
          <a:r>
            <a:rPr lang="ja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</a:p>
      </dgm:t>
    </dgm:pt>
    <dgm:pt modelId="{DABBAF6C-D1C9-42E1-B928-5ACDE3D21AB0}" type="parTrans" cxnId="{E41AD5BE-76F3-4A9E-8059-7FC968661703}">
      <dgm:prSet/>
      <dgm:spPr/>
      <dgm:t>
        <a:bodyPr rtlCol="0"/>
        <a:lstStyle/>
        <a:p>
          <a:pPr rtl="0"/>
          <a:endParaRPr lang="en-US"/>
        </a:p>
      </dgm:t>
    </dgm:pt>
    <dgm:pt modelId="{6BF5896A-A334-45B0-B451-09159F55B184}" type="sibTrans" cxnId="{E41AD5BE-76F3-4A9E-8059-7FC968661703}">
      <dgm:prSet/>
      <dgm:spPr/>
      <dgm:t>
        <a:bodyPr rtlCol="0"/>
        <a:lstStyle/>
        <a:p>
          <a:pPr rtl="0"/>
          <a:endParaRPr lang="en-US"/>
        </a:p>
      </dgm:t>
    </dgm:pt>
    <dgm:pt modelId="{34C8CD19-04E2-4488-965F-DC841C470D45}">
      <dgm:prSet phldrT="[Text]" custT="1"/>
      <dgm:spPr/>
      <dgm:t>
        <a:bodyPr rtlCol="0"/>
        <a:lstStyle/>
        <a:p>
          <a:pPr rtl="0"/>
          <a:r>
            <a:rPr lang="ja" sz="1500" b="0" i="0" u="none" dirty="0">
              <a:latin typeface="Meiryo UI" panose="020B0604030504040204" pitchFamily="50" charset="-128"/>
              <a:ea typeface="Meiryo UI" panose="020B0604030504040204" pitchFamily="50" charset="-128"/>
            </a:rPr>
            <a:t>プレゼンテーション中、発表者のノートはモニターに表示されますが、聴衆には表示されません。 </a:t>
          </a:r>
          <a:endParaRPr lang="en-US" sz="15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D5F7DE2-2AD1-4CE8-AAC7-AD9C8E180CEA}" type="parTrans" cxnId="{07030C4E-4D62-4240-B10F-E41B801C763E}">
      <dgm:prSet/>
      <dgm:spPr/>
      <dgm:t>
        <a:bodyPr rtlCol="0"/>
        <a:lstStyle/>
        <a:p>
          <a:pPr rtl="0"/>
          <a:endParaRPr lang="en-US"/>
        </a:p>
      </dgm:t>
    </dgm:pt>
    <dgm:pt modelId="{7CE5955C-EC28-4D1B-9459-0C5458B1797D}" type="sibTrans" cxnId="{07030C4E-4D62-4240-B10F-E41B801C763E}">
      <dgm:prSet/>
      <dgm:spPr/>
      <dgm:t>
        <a:bodyPr rtlCol="0"/>
        <a:lstStyle/>
        <a:p>
          <a:pPr rtl="0"/>
          <a:endParaRPr lang="en-US"/>
        </a:p>
      </dgm:t>
    </dgm:pt>
    <dgm:pt modelId="{5288893C-FA8E-4BB1-8E73-26873A414237}">
      <dgm:prSet phldrT="[Text]"/>
      <dgm:spPr/>
      <dgm:t>
        <a:bodyPr rtlCol="0"/>
        <a:lstStyle/>
        <a:p>
          <a:pPr rtl="0"/>
          <a:r>
            <a:rPr lang="ja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</a:p>
      </dgm:t>
    </dgm:pt>
    <dgm:pt modelId="{B96E404D-37DE-46A2-BF80-78A08CBF262C}" type="parTrans" cxnId="{2B790330-501D-4967-B757-4F5FFA10F871}">
      <dgm:prSet/>
      <dgm:spPr/>
      <dgm:t>
        <a:bodyPr rtlCol="0"/>
        <a:lstStyle/>
        <a:p>
          <a:pPr rtl="0"/>
          <a:endParaRPr lang="en-US"/>
        </a:p>
      </dgm:t>
    </dgm:pt>
    <dgm:pt modelId="{0A063199-9DB1-476C-880B-768BF300FB2E}" type="sibTrans" cxnId="{2B790330-501D-4967-B757-4F5FFA10F871}">
      <dgm:prSet/>
      <dgm:spPr/>
      <dgm:t>
        <a:bodyPr rtlCol="0"/>
        <a:lstStyle/>
        <a:p>
          <a:pPr rtl="0"/>
          <a:endParaRPr lang="en-US"/>
        </a:p>
      </dgm:t>
    </dgm:pt>
    <dgm:pt modelId="{6CCA4A94-29B0-4EAA-B861-22692384A554}">
      <dgm:prSet custT="1"/>
      <dgm:spPr/>
      <dgm:t>
        <a:bodyPr rtlCol="0"/>
        <a:lstStyle/>
        <a:p>
          <a:pPr rtl="0"/>
          <a:r>
            <a:rPr lang="ja" sz="1500" b="0" i="0" u="none" dirty="0">
              <a:latin typeface="Meiryo UI" panose="020B0604030504040204" pitchFamily="50" charset="-128"/>
              <a:ea typeface="Meiryo UI" panose="020B0604030504040204" pitchFamily="50" charset="-128"/>
            </a:rPr>
            <a:t>[ノート] ウィンドウは、各スライドの下に表示されるボックスです。タップしてメモを追加します。 </a:t>
          </a:r>
          <a:endParaRPr lang="en-US" sz="15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8BDE3BD-4D0B-40DA-AA95-BDBEBBCA1CDA}" type="parTrans" cxnId="{8D3C67E3-E138-4DBB-B8C4-D984728BC1A3}">
      <dgm:prSet/>
      <dgm:spPr/>
      <dgm:t>
        <a:bodyPr rtlCol="0"/>
        <a:lstStyle/>
        <a:p>
          <a:pPr rtl="0"/>
          <a:endParaRPr lang="en-US"/>
        </a:p>
      </dgm:t>
    </dgm:pt>
    <dgm:pt modelId="{5F79D881-14E3-4A52-A40A-6D76566D3CC2}" type="sibTrans" cxnId="{8D3C67E3-E138-4DBB-B8C4-D984728BC1A3}">
      <dgm:prSet/>
      <dgm:spPr/>
      <dgm:t>
        <a:bodyPr rtlCol="0"/>
        <a:lstStyle/>
        <a:p>
          <a:pPr rtl="0"/>
          <a:endParaRPr lang="en-US"/>
        </a:p>
      </dgm:t>
    </dgm:pt>
    <dgm:pt modelId="{9BB36EC9-B49F-4E8C-9669-24D262457FB4}">
      <dgm:prSet/>
      <dgm:spPr/>
      <dgm:t>
        <a:bodyPr rtlCol="0"/>
        <a:lstStyle/>
        <a:p>
          <a:pPr rtl="0"/>
          <a:r>
            <a:rPr lang="ja">
              <a:latin typeface="Meiryo UI" panose="020B0604030504040204" pitchFamily="50" charset="-128"/>
              <a:ea typeface="Meiryo UI" panose="020B0604030504040204" pitchFamily="50" charset="-128"/>
            </a:rPr>
            <a:t>タイトル</a:t>
          </a:r>
        </a:p>
      </dgm:t>
    </dgm:pt>
    <dgm:pt modelId="{334ACDC4-05D9-4755-B597-C8B2F00F76FE}" type="parTrans" cxnId="{1BD00E8E-75B0-4C19-AF90-1633569336BC}">
      <dgm:prSet/>
      <dgm:spPr/>
      <dgm:t>
        <a:bodyPr rtlCol="0"/>
        <a:lstStyle/>
        <a:p>
          <a:pPr rtl="0"/>
          <a:endParaRPr lang="en-US"/>
        </a:p>
      </dgm:t>
    </dgm:pt>
    <dgm:pt modelId="{0A0D465C-2D43-497B-AFD2-C0939F0FB42D}" type="sibTrans" cxnId="{1BD00E8E-75B0-4C19-AF90-1633569336BC}">
      <dgm:prSet/>
      <dgm:spPr/>
      <dgm:t>
        <a:bodyPr rtlCol="0"/>
        <a:lstStyle/>
        <a:p>
          <a:pPr rtl="0"/>
          <a:endParaRPr lang="en-US"/>
        </a:p>
      </dgm:t>
    </dgm:pt>
    <dgm:pt modelId="{730A1EF9-E4EF-4CEB-B84A-A954C3FCB278}">
      <dgm:prSet custT="1"/>
      <dgm:spPr/>
      <dgm:t>
        <a:bodyPr rtlCol="0"/>
        <a:lstStyle/>
        <a:p>
          <a:pPr rtl="0"/>
          <a:r>
            <a:rPr lang="ja" sz="1500" b="0" i="0" u="none" dirty="0">
              <a:latin typeface="Meiryo UI" panose="020B0604030504040204" pitchFamily="50" charset="-128"/>
              <a:ea typeface="Meiryo UI" panose="020B0604030504040204" pitchFamily="50" charset="-128"/>
            </a:rPr>
            <a:t>ノート ペインが表示されないか、完全に最小化されている場合は、PowerPoint ウィンドウの下部にあるタスク バーの [ノート] をクリックします。 </a:t>
          </a:r>
          <a:endParaRPr lang="en-US" sz="15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BBDC8A2-B24E-4C3D-9DD4-42634791D226}" type="parTrans" cxnId="{D1AE091D-633F-45A6-8A5E-F0B36947447F}">
      <dgm:prSet/>
      <dgm:spPr/>
      <dgm:t>
        <a:bodyPr rtlCol="0"/>
        <a:lstStyle/>
        <a:p>
          <a:pPr rtl="0"/>
          <a:endParaRPr lang="en-US"/>
        </a:p>
      </dgm:t>
    </dgm:pt>
    <dgm:pt modelId="{540AEC5A-6E4C-47A2-8622-CD87D60F5F5F}" type="sibTrans" cxnId="{D1AE091D-633F-45A6-8A5E-F0B36947447F}">
      <dgm:prSet/>
      <dgm:spPr/>
      <dgm:t>
        <a:bodyPr rtlCol="0"/>
        <a:lstStyle/>
        <a:p>
          <a:pPr rtl="0"/>
          <a:endParaRPr lang="en-US"/>
        </a:p>
      </dgm:t>
    </dgm:pt>
    <dgm:pt modelId="{93C358AC-5BA0-4CB6-B22F-1B95FA53D0F3}" type="pres">
      <dgm:prSet presAssocID="{44D67ED0-6EEA-48F6-A9C1-BE754AABC76A}" presName="root" presStyleCnt="0">
        <dgm:presLayoutVars>
          <dgm:chMax/>
          <dgm:chPref/>
          <dgm:dir/>
          <dgm:animLvl val="lvl"/>
        </dgm:presLayoutVars>
      </dgm:prSet>
      <dgm:spPr/>
    </dgm:pt>
    <dgm:pt modelId="{9F83E70B-EE6D-407B-8E1F-FE26817B3B1D}" type="pres">
      <dgm:prSet presAssocID="{44D67ED0-6EEA-48F6-A9C1-BE754AABC76A}" presName="divider" presStyleLbl="asst0" presStyleIdx="0" presStyleCnt="1"/>
      <dgm:spPr>
        <a:ln>
          <a:noFill/>
        </a:ln>
      </dgm:spPr>
    </dgm:pt>
    <dgm:pt modelId="{EE6F6E1A-AC88-44BD-8034-0C2734A7943C}" type="pres">
      <dgm:prSet presAssocID="{44D67ED0-6EEA-48F6-A9C1-BE754AABC76A}" presName="nodes" presStyleCnt="0">
        <dgm:presLayoutVars>
          <dgm:chMax/>
          <dgm:chPref/>
          <dgm:animLvl val="lvl"/>
        </dgm:presLayoutVars>
      </dgm:prSet>
      <dgm:spPr/>
    </dgm:pt>
    <dgm:pt modelId="{27CC3FEA-4989-4FE6-A03A-48D0F90DB146}" type="pres">
      <dgm:prSet presAssocID="{AE62509E-8FD5-4BC0-8484-49407DA07B2D}" presName="composite" presStyleCnt="0"/>
      <dgm:spPr/>
    </dgm:pt>
    <dgm:pt modelId="{B3AC6DBE-85B6-4AF3-BADF-7E1E82B735CC}" type="pres">
      <dgm:prSet presAssocID="{AE62509E-8FD5-4BC0-8484-49407DA07B2D}" presName="ConnectorPoint" presStyleLbl="fgAcc1" presStyleIdx="0" presStyleCnt="5"/>
      <dgm:spPr/>
    </dgm:pt>
    <dgm:pt modelId="{EAA550E8-D286-40B4-9B20-40DE0FCA02CE}" type="pres">
      <dgm:prSet presAssocID="{AE62509E-8FD5-4BC0-8484-49407DA07B2D}" presName="ConnectLine" presStyleLbl="alignNode1" presStyleIdx="0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3B6FF8E-261C-4941-9C10-4D13C6F1D5E7}" type="pres">
      <dgm:prSet presAssocID="{AE62509E-8FD5-4BC0-8484-49407DA07B2D}" presName="FlexibleEmptyPlaceHolder" presStyleCnt="0"/>
      <dgm:spPr/>
    </dgm:pt>
    <dgm:pt modelId="{408DCC00-CC60-4F76-9C61-F00E7DBFC778}" type="pres">
      <dgm:prSet presAssocID="{AE62509E-8FD5-4BC0-8484-49407DA07B2D}" presName="L2TextContainer" presStyleLbl="bgAcc1" presStyleIdx="0" presStyleCnt="5">
        <dgm:presLayoutVars>
          <dgm:chMax val="0"/>
          <dgm:chPref val="0"/>
          <dgm:bulletEnabled val="1"/>
        </dgm:presLayoutVars>
      </dgm:prSet>
      <dgm:spPr/>
    </dgm:pt>
    <dgm:pt modelId="{5C96A5F5-16B2-4AEA-9591-B66C220F4A65}" type="pres">
      <dgm:prSet presAssocID="{AE62509E-8FD5-4BC0-8484-49407DA07B2D}" presName="L1TextContainer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22931EBF-FF0E-4476-B965-7C4CFFC57D5D}" type="pres">
      <dgm:prSet presAssocID="{AE62509E-8FD5-4BC0-8484-49407DA07B2D}" presName="EmptyPlaceHolder" presStyleCnt="0"/>
      <dgm:spPr/>
    </dgm:pt>
    <dgm:pt modelId="{E3B24336-549D-49F0-9359-D66050EB5874}" type="pres">
      <dgm:prSet presAssocID="{5C2CB4AF-F88D-4FBE-A40E-0CC048A23B9E}" presName="spaceBetweenRectangles" presStyleCnt="0"/>
      <dgm:spPr/>
    </dgm:pt>
    <dgm:pt modelId="{8BD40F87-7EF8-4BE4-972F-FA3FE5A18736}" type="pres">
      <dgm:prSet presAssocID="{20928AAA-F457-4A09-8AAC-A82210983FBE}" presName="composite" presStyleCnt="0"/>
      <dgm:spPr/>
    </dgm:pt>
    <dgm:pt modelId="{F34C40A7-6131-4EF1-9887-E7EEA86D1562}" type="pres">
      <dgm:prSet presAssocID="{20928AAA-F457-4A09-8AAC-A82210983FBE}" presName="ConnectorPoint" presStyleLbl="fgAcc1" presStyleIdx="1" presStyleCnt="5"/>
      <dgm:spPr/>
    </dgm:pt>
    <dgm:pt modelId="{14186A17-7B9F-4674-AD57-FF0C87A3CB32}" type="pres">
      <dgm:prSet presAssocID="{20928AAA-F457-4A09-8AAC-A82210983FBE}" presName="ConnectLine" presStyleLbl="alignNode1" presStyleIdx="1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75F3CEC-6BAC-4EFC-B44F-278583CEC78C}" type="pres">
      <dgm:prSet presAssocID="{20928AAA-F457-4A09-8AAC-A82210983FBE}" presName="FlexibleEmptyPlaceHolder" presStyleCnt="0"/>
      <dgm:spPr/>
    </dgm:pt>
    <dgm:pt modelId="{3A73CBFE-397D-467A-A65B-E19FAB2953BB}" type="pres">
      <dgm:prSet presAssocID="{20928AAA-F457-4A09-8AAC-A82210983FBE}" presName="L2TextContainer" presStyleLbl="bgAcc1" presStyleIdx="1" presStyleCnt="5" custScaleX="105710" custScaleY="100868">
        <dgm:presLayoutVars>
          <dgm:chMax val="0"/>
          <dgm:chPref val="0"/>
          <dgm:bulletEnabled val="1"/>
        </dgm:presLayoutVars>
      </dgm:prSet>
      <dgm:spPr/>
    </dgm:pt>
    <dgm:pt modelId="{730471FC-8FAF-49B2-8F42-63D391F759BE}" type="pres">
      <dgm:prSet presAssocID="{20928AAA-F457-4A09-8AAC-A82210983FBE}" presName="L1TextContainer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E5B7BEAE-1C65-4A3E-9D69-CA6F92F97FF3}" type="pres">
      <dgm:prSet presAssocID="{20928AAA-F457-4A09-8AAC-A82210983FBE}" presName="EmptyPlaceHolder" presStyleCnt="0"/>
      <dgm:spPr/>
    </dgm:pt>
    <dgm:pt modelId="{1BC83304-6330-4FF6-994A-D02AC933FCB6}" type="pres">
      <dgm:prSet presAssocID="{EB5D5454-A5E9-4E37-B514-DFC5324A66C0}" presName="spaceBetweenRectangles" presStyleCnt="0"/>
      <dgm:spPr/>
    </dgm:pt>
    <dgm:pt modelId="{8D6C0F72-35C7-4FDF-BDAC-4FF565A33A17}" type="pres">
      <dgm:prSet presAssocID="{03738E35-4243-4E7D-A93F-C07DA3901E78}" presName="composite" presStyleCnt="0"/>
      <dgm:spPr/>
    </dgm:pt>
    <dgm:pt modelId="{79B0CEDC-0005-4ACE-AB25-DB9533DC85C2}" type="pres">
      <dgm:prSet presAssocID="{03738E35-4243-4E7D-A93F-C07DA3901E78}" presName="ConnectorPoint" presStyleLbl="fgAcc1" presStyleIdx="2" presStyleCnt="5"/>
      <dgm:spPr/>
    </dgm:pt>
    <dgm:pt modelId="{F1C3FD7B-71E0-4012-B7CE-2C80433ED975}" type="pres">
      <dgm:prSet presAssocID="{03738E35-4243-4E7D-A93F-C07DA3901E78}" presName="ConnectLine" presStyleLbl="alignNode1" presStyleIdx="2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D7DE9DA-72BE-42E6-8909-E3D0EB4CA475}" type="pres">
      <dgm:prSet presAssocID="{03738E35-4243-4E7D-A93F-C07DA3901E78}" presName="FlexibleEmptyPlaceHolder" presStyleCnt="0"/>
      <dgm:spPr/>
    </dgm:pt>
    <dgm:pt modelId="{2467EBEC-ACAC-4EF4-B856-39067B4D928B}" type="pres">
      <dgm:prSet presAssocID="{03738E35-4243-4E7D-A93F-C07DA3901E78}" presName="L2TextContainer" presStyleLbl="bgAcc1" presStyleIdx="2" presStyleCnt="5">
        <dgm:presLayoutVars>
          <dgm:chMax val="0"/>
          <dgm:chPref val="0"/>
          <dgm:bulletEnabled val="1"/>
        </dgm:presLayoutVars>
      </dgm:prSet>
      <dgm:spPr/>
    </dgm:pt>
    <dgm:pt modelId="{7605329C-2B32-4CD7-9B69-1B3DAB88562E}" type="pres">
      <dgm:prSet presAssocID="{03738E35-4243-4E7D-A93F-C07DA3901E78}" presName="L1TextContainer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E4D18DE3-4D68-4CCA-A662-044FD68AA3B7}" type="pres">
      <dgm:prSet presAssocID="{03738E35-4243-4E7D-A93F-C07DA3901E78}" presName="EmptyPlaceHolder" presStyleCnt="0"/>
      <dgm:spPr/>
    </dgm:pt>
    <dgm:pt modelId="{45422C2E-F22E-4377-A7C3-B2A968FB8B04}" type="pres">
      <dgm:prSet presAssocID="{6BF5896A-A334-45B0-B451-09159F55B184}" presName="spaceBetweenRectangles" presStyleCnt="0"/>
      <dgm:spPr/>
    </dgm:pt>
    <dgm:pt modelId="{F158923C-2E31-42BC-A158-0ADDD3FA3388}" type="pres">
      <dgm:prSet presAssocID="{5288893C-FA8E-4BB1-8E73-26873A414237}" presName="composite" presStyleCnt="0"/>
      <dgm:spPr/>
    </dgm:pt>
    <dgm:pt modelId="{7F9CA9FA-4656-43AA-9088-3A5299B6A66C}" type="pres">
      <dgm:prSet presAssocID="{5288893C-FA8E-4BB1-8E73-26873A414237}" presName="ConnectorPoint" presStyleLbl="fgAcc1" presStyleIdx="3" presStyleCnt="5"/>
      <dgm:spPr/>
    </dgm:pt>
    <dgm:pt modelId="{E3DD767A-D2C6-4F85-B6F9-67493CDF5DDF}" type="pres">
      <dgm:prSet presAssocID="{5288893C-FA8E-4BB1-8E73-26873A414237}" presName="ConnectLine" presStyleLbl="alignNode1" presStyleIdx="3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C439593-481B-46FA-89EC-8E39AB07FC34}" type="pres">
      <dgm:prSet presAssocID="{5288893C-FA8E-4BB1-8E73-26873A414237}" presName="FlexibleEmptyPlaceHolder" presStyleCnt="0"/>
      <dgm:spPr/>
    </dgm:pt>
    <dgm:pt modelId="{2395288F-A4FC-4947-ABF3-216F88503A21}" type="pres">
      <dgm:prSet presAssocID="{5288893C-FA8E-4BB1-8E73-26873A414237}" presName="L2TextContainer" presStyleLbl="bgAcc1" presStyleIdx="3" presStyleCnt="5" custLinFactNeighborY="16">
        <dgm:presLayoutVars>
          <dgm:chMax val="0"/>
          <dgm:chPref val="0"/>
          <dgm:bulletEnabled val="1"/>
        </dgm:presLayoutVars>
      </dgm:prSet>
      <dgm:spPr/>
    </dgm:pt>
    <dgm:pt modelId="{76410C0E-CB2F-430A-B274-9F5EE09585B6}" type="pres">
      <dgm:prSet presAssocID="{5288893C-FA8E-4BB1-8E73-26873A414237}" presName="L1TextContainer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AE7FE0DD-2FBD-4561-8F59-0C3ACCC3B694}" type="pres">
      <dgm:prSet presAssocID="{5288893C-FA8E-4BB1-8E73-26873A414237}" presName="EmptyPlaceHolder" presStyleCnt="0"/>
      <dgm:spPr/>
    </dgm:pt>
    <dgm:pt modelId="{35FD1076-866B-4C25-94BD-E9687AA9EF21}" type="pres">
      <dgm:prSet presAssocID="{0A063199-9DB1-476C-880B-768BF300FB2E}" presName="spaceBetweenRectangles" presStyleCnt="0"/>
      <dgm:spPr/>
    </dgm:pt>
    <dgm:pt modelId="{20497FE6-1CDA-4BC8-A583-3CCD319BBCD6}" type="pres">
      <dgm:prSet presAssocID="{9BB36EC9-B49F-4E8C-9669-24D262457FB4}" presName="composite" presStyleCnt="0"/>
      <dgm:spPr/>
    </dgm:pt>
    <dgm:pt modelId="{2A5782FC-85F7-4E30-BD9B-C6E24B4F7635}" type="pres">
      <dgm:prSet presAssocID="{9BB36EC9-B49F-4E8C-9669-24D262457FB4}" presName="ConnectorPoint" presStyleLbl="fgAcc1" presStyleIdx="4" presStyleCnt="5"/>
      <dgm:spPr/>
    </dgm:pt>
    <dgm:pt modelId="{55062874-43DA-4B4F-A5B5-0A05359E69E0}" type="pres">
      <dgm:prSet presAssocID="{9BB36EC9-B49F-4E8C-9669-24D262457FB4}" presName="ConnectLine" presStyleLbl="alignNode1" presStyleIdx="4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88F0997-5A7F-4C57-94D1-2AB869F0E86A}" type="pres">
      <dgm:prSet presAssocID="{9BB36EC9-B49F-4E8C-9669-24D262457FB4}" presName="FlexibleEmptyPlaceHolder" presStyleCnt="0"/>
      <dgm:spPr/>
    </dgm:pt>
    <dgm:pt modelId="{C983C8FD-9287-44FA-9998-FE4092BFF282}" type="pres">
      <dgm:prSet presAssocID="{9BB36EC9-B49F-4E8C-9669-24D262457FB4}" presName="L2TextContainer" presStyleLbl="bgAcc1" presStyleIdx="4" presStyleCnt="5" custScaleX="114971" custScaleY="100801">
        <dgm:presLayoutVars>
          <dgm:chMax val="0"/>
          <dgm:chPref val="0"/>
          <dgm:bulletEnabled val="1"/>
        </dgm:presLayoutVars>
      </dgm:prSet>
      <dgm:spPr/>
    </dgm:pt>
    <dgm:pt modelId="{74E23094-0FB1-49E0-82F5-3A55AD2613CA}" type="pres">
      <dgm:prSet presAssocID="{9BB36EC9-B49F-4E8C-9669-24D262457FB4}" presName="L1TextContainer" presStyleLbl="revTx" presStyleIdx="4" presStyleCnt="5">
        <dgm:presLayoutVars>
          <dgm:chMax val="1"/>
          <dgm:chPref val="1"/>
          <dgm:bulletEnabled val="1"/>
        </dgm:presLayoutVars>
      </dgm:prSet>
      <dgm:spPr/>
    </dgm:pt>
    <dgm:pt modelId="{F291354D-2FFA-4D2F-B155-0818C6327B24}" type="pres">
      <dgm:prSet presAssocID="{9BB36EC9-B49F-4E8C-9669-24D262457FB4}" presName="EmptyPlaceHolder" presStyleCnt="0"/>
      <dgm:spPr/>
    </dgm:pt>
  </dgm:ptLst>
  <dgm:cxnLst>
    <dgm:cxn modelId="{1A1A5602-9CFD-454D-B81F-1F25DEBDBB35}" type="presOf" srcId="{34C8CD19-04E2-4488-965F-DC841C470D45}" destId="{2467EBEC-ACAC-4EF4-B856-39067B4D928B}" srcOrd="0" destOrd="0" presId="urn:microsoft.com/office/officeart/2017/3/layout/HorizontalPathTimeline#2"/>
    <dgm:cxn modelId="{520CD30B-FE94-4DC7-8049-336899103CFE}" type="presOf" srcId="{6CCA4A94-29B0-4EAA-B861-22692384A554}" destId="{2395288F-A4FC-4947-ABF3-216F88503A21}" srcOrd="0" destOrd="0" presId="urn:microsoft.com/office/officeart/2017/3/layout/HorizontalPathTimeline#2"/>
    <dgm:cxn modelId="{AFD6421C-D431-4323-846D-01046A009A1C}" type="presOf" srcId="{9BB36EC9-B49F-4E8C-9669-24D262457FB4}" destId="{74E23094-0FB1-49E0-82F5-3A55AD2613CA}" srcOrd="0" destOrd="0" presId="urn:microsoft.com/office/officeart/2017/3/layout/HorizontalPathTimeline#2"/>
    <dgm:cxn modelId="{D1AE091D-633F-45A6-8A5E-F0B36947447F}" srcId="{9BB36EC9-B49F-4E8C-9669-24D262457FB4}" destId="{730A1EF9-E4EF-4CEB-B84A-A954C3FCB278}" srcOrd="0" destOrd="0" parTransId="{3BBDC8A2-B24E-4C3D-9DD4-42634791D226}" sibTransId="{540AEC5A-6E4C-47A2-8622-CD87D60F5F5F}"/>
    <dgm:cxn modelId="{ABC35420-2881-483F-B687-1FB2F346360F}" type="presOf" srcId="{44D67ED0-6EEA-48F6-A9C1-BE754AABC76A}" destId="{93C358AC-5BA0-4CB6-B22F-1B95FA53D0F3}" srcOrd="0" destOrd="0" presId="urn:microsoft.com/office/officeart/2017/3/layout/HorizontalPathTimeline#2"/>
    <dgm:cxn modelId="{2B790330-501D-4967-B757-4F5FFA10F871}" srcId="{44D67ED0-6EEA-48F6-A9C1-BE754AABC76A}" destId="{5288893C-FA8E-4BB1-8E73-26873A414237}" srcOrd="3" destOrd="0" parTransId="{B96E404D-37DE-46A2-BF80-78A08CBF262C}" sibTransId="{0A063199-9DB1-476C-880B-768BF300FB2E}"/>
    <dgm:cxn modelId="{82290D4D-2346-4E6C-B254-B9EAA4D01A23}" srcId="{20928AAA-F457-4A09-8AAC-A82210983FBE}" destId="{9C6534A9-4C27-4998-80A5-DF23882CAE25}" srcOrd="0" destOrd="0" parTransId="{0AA7231B-9394-4732-A7BE-3EB3CF2F8D70}" sibTransId="{83B69D46-737C-4589-B359-6BD9DD58BC91}"/>
    <dgm:cxn modelId="{07030C4E-4D62-4240-B10F-E41B801C763E}" srcId="{03738E35-4243-4E7D-A93F-C07DA3901E78}" destId="{34C8CD19-04E2-4488-965F-DC841C470D45}" srcOrd="0" destOrd="0" parTransId="{CD5F7DE2-2AD1-4CE8-AAC7-AD9C8E180CEA}" sibTransId="{7CE5955C-EC28-4D1B-9459-0C5458B1797D}"/>
    <dgm:cxn modelId="{B0088271-8170-4078-803A-3444D8C8800E}" type="presOf" srcId="{730A1EF9-E4EF-4CEB-B84A-A954C3FCB278}" destId="{C983C8FD-9287-44FA-9998-FE4092BFF282}" srcOrd="0" destOrd="0" presId="urn:microsoft.com/office/officeart/2017/3/layout/HorizontalPathTimeline#2"/>
    <dgm:cxn modelId="{BA476174-221B-4A3D-B4E2-5FCC084B59D3}" srcId="{44D67ED0-6EEA-48F6-A9C1-BE754AABC76A}" destId="{20928AAA-F457-4A09-8AAC-A82210983FBE}" srcOrd="1" destOrd="0" parTransId="{915085CE-2C78-4B64-8FF4-E48DB7BD55D2}" sibTransId="{EB5D5454-A5E9-4E37-B514-DFC5324A66C0}"/>
    <dgm:cxn modelId="{6D78A77D-E8C3-44F7-BA7A-2EB94AAF655C}" type="presOf" srcId="{9C6534A9-4C27-4998-80A5-DF23882CAE25}" destId="{3A73CBFE-397D-467A-A65B-E19FAB2953BB}" srcOrd="0" destOrd="0" presId="urn:microsoft.com/office/officeart/2017/3/layout/HorizontalPathTimeline#2"/>
    <dgm:cxn modelId="{0D49E980-DE7B-46C8-A240-0AF3E38E1055}" srcId="{AE62509E-8FD5-4BC0-8484-49407DA07B2D}" destId="{54A260F9-80FA-4E2A-BE87-2C0670B83857}" srcOrd="0" destOrd="0" parTransId="{3E4E3177-8F1B-40ED-B20A-6A6F0041E180}" sibTransId="{BA9E60E0-CF2E-4096-A9F4-556713DB9AE4}"/>
    <dgm:cxn modelId="{1BD00E8E-75B0-4C19-AF90-1633569336BC}" srcId="{44D67ED0-6EEA-48F6-A9C1-BE754AABC76A}" destId="{9BB36EC9-B49F-4E8C-9669-24D262457FB4}" srcOrd="4" destOrd="0" parTransId="{334ACDC4-05D9-4755-B597-C8B2F00F76FE}" sibTransId="{0A0D465C-2D43-497B-AFD2-C0939F0FB42D}"/>
    <dgm:cxn modelId="{45AF1AB7-42B7-4C0D-8306-AFAABE7D0A75}" type="presOf" srcId="{5288893C-FA8E-4BB1-8E73-26873A414237}" destId="{76410C0E-CB2F-430A-B274-9F5EE09585B6}" srcOrd="0" destOrd="0" presId="urn:microsoft.com/office/officeart/2017/3/layout/HorizontalPathTimeline#2"/>
    <dgm:cxn modelId="{4746DDBA-39D9-4779-AA84-9E67056DD78D}" type="presOf" srcId="{20928AAA-F457-4A09-8AAC-A82210983FBE}" destId="{730471FC-8FAF-49B2-8F42-63D391F759BE}" srcOrd="0" destOrd="0" presId="urn:microsoft.com/office/officeart/2017/3/layout/HorizontalPathTimeline#2"/>
    <dgm:cxn modelId="{E41AD5BE-76F3-4A9E-8059-7FC968661703}" srcId="{44D67ED0-6EEA-48F6-A9C1-BE754AABC76A}" destId="{03738E35-4243-4E7D-A93F-C07DA3901E78}" srcOrd="2" destOrd="0" parTransId="{DABBAF6C-D1C9-42E1-B928-5ACDE3D21AB0}" sibTransId="{6BF5896A-A334-45B0-B451-09159F55B184}"/>
    <dgm:cxn modelId="{8E29C2C0-0274-4EA3-9FF2-BC466EA71A55}" type="presOf" srcId="{54A260F9-80FA-4E2A-BE87-2C0670B83857}" destId="{408DCC00-CC60-4F76-9C61-F00E7DBFC778}" srcOrd="0" destOrd="0" presId="urn:microsoft.com/office/officeart/2017/3/layout/HorizontalPathTimeline#2"/>
    <dgm:cxn modelId="{F02F5BC1-ADCB-49B8-8B9B-A880FE3F3007}" type="presOf" srcId="{03738E35-4243-4E7D-A93F-C07DA3901E78}" destId="{7605329C-2B32-4CD7-9B69-1B3DAB88562E}" srcOrd="0" destOrd="0" presId="urn:microsoft.com/office/officeart/2017/3/layout/HorizontalPathTimeline#2"/>
    <dgm:cxn modelId="{FB22A1C5-F573-4FC4-BF5E-BFBDF858D131}" type="presOf" srcId="{AE62509E-8FD5-4BC0-8484-49407DA07B2D}" destId="{5C96A5F5-16B2-4AEA-9591-B66C220F4A65}" srcOrd="0" destOrd="0" presId="urn:microsoft.com/office/officeart/2017/3/layout/HorizontalPathTimeline#2"/>
    <dgm:cxn modelId="{8D3C67E3-E138-4DBB-B8C4-D984728BC1A3}" srcId="{5288893C-FA8E-4BB1-8E73-26873A414237}" destId="{6CCA4A94-29B0-4EAA-B861-22692384A554}" srcOrd="0" destOrd="0" parTransId="{B8BDE3BD-4D0B-40DA-AA95-BDBEBBCA1CDA}" sibTransId="{5F79D881-14E3-4A52-A40A-6D76566D3CC2}"/>
    <dgm:cxn modelId="{B681E0E7-0B3A-4DB8-BF19-F9AE0E1C787B}" srcId="{44D67ED0-6EEA-48F6-A9C1-BE754AABC76A}" destId="{AE62509E-8FD5-4BC0-8484-49407DA07B2D}" srcOrd="0" destOrd="0" parTransId="{8F2C679D-77AF-46F9-9ACE-1E1D440B1883}" sibTransId="{5C2CB4AF-F88D-4FBE-A40E-0CC048A23B9E}"/>
    <dgm:cxn modelId="{149B274D-97B1-4D7D-8606-A060E69D9396}" type="presParOf" srcId="{93C358AC-5BA0-4CB6-B22F-1B95FA53D0F3}" destId="{9F83E70B-EE6D-407B-8E1F-FE26817B3B1D}" srcOrd="0" destOrd="0" presId="urn:microsoft.com/office/officeart/2017/3/layout/HorizontalPathTimeline#2"/>
    <dgm:cxn modelId="{9C64AB4C-6C50-4B98-94C3-1FB3A10037C8}" type="presParOf" srcId="{93C358AC-5BA0-4CB6-B22F-1B95FA53D0F3}" destId="{EE6F6E1A-AC88-44BD-8034-0C2734A7943C}" srcOrd="1" destOrd="0" presId="urn:microsoft.com/office/officeart/2017/3/layout/HorizontalPathTimeline#2"/>
    <dgm:cxn modelId="{1FD49278-35FB-4A87-8037-150A03088969}" type="presParOf" srcId="{EE6F6E1A-AC88-44BD-8034-0C2734A7943C}" destId="{27CC3FEA-4989-4FE6-A03A-48D0F90DB146}" srcOrd="0" destOrd="0" presId="urn:microsoft.com/office/officeart/2017/3/layout/HorizontalPathTimeline#2"/>
    <dgm:cxn modelId="{0FDCEE2C-9049-4A7D-A4AD-A3FAB2668504}" type="presParOf" srcId="{27CC3FEA-4989-4FE6-A03A-48D0F90DB146}" destId="{B3AC6DBE-85B6-4AF3-BADF-7E1E82B735CC}" srcOrd="0" destOrd="0" presId="urn:microsoft.com/office/officeart/2017/3/layout/HorizontalPathTimeline#2"/>
    <dgm:cxn modelId="{BD07AC6A-3A2F-47FE-9350-7DA4A29DB905}" type="presParOf" srcId="{27CC3FEA-4989-4FE6-A03A-48D0F90DB146}" destId="{EAA550E8-D286-40B4-9B20-40DE0FCA02CE}" srcOrd="1" destOrd="0" presId="urn:microsoft.com/office/officeart/2017/3/layout/HorizontalPathTimeline#2"/>
    <dgm:cxn modelId="{4EF19140-CE0B-4443-9D3C-912EE4A13BBB}" type="presParOf" srcId="{27CC3FEA-4989-4FE6-A03A-48D0F90DB146}" destId="{13B6FF8E-261C-4941-9C10-4D13C6F1D5E7}" srcOrd="2" destOrd="0" presId="urn:microsoft.com/office/officeart/2017/3/layout/HorizontalPathTimeline#2"/>
    <dgm:cxn modelId="{BF1AB424-047D-439E-A52A-C93F108309A7}" type="presParOf" srcId="{27CC3FEA-4989-4FE6-A03A-48D0F90DB146}" destId="{408DCC00-CC60-4F76-9C61-F00E7DBFC778}" srcOrd="3" destOrd="0" presId="urn:microsoft.com/office/officeart/2017/3/layout/HorizontalPathTimeline#2"/>
    <dgm:cxn modelId="{27C26064-6724-421D-AD07-4F8CD8E80135}" type="presParOf" srcId="{27CC3FEA-4989-4FE6-A03A-48D0F90DB146}" destId="{5C96A5F5-16B2-4AEA-9591-B66C220F4A65}" srcOrd="4" destOrd="0" presId="urn:microsoft.com/office/officeart/2017/3/layout/HorizontalPathTimeline#2"/>
    <dgm:cxn modelId="{292F4599-0304-4E05-BAB2-EE49D095460E}" type="presParOf" srcId="{27CC3FEA-4989-4FE6-A03A-48D0F90DB146}" destId="{22931EBF-FF0E-4476-B965-7C4CFFC57D5D}" srcOrd="5" destOrd="0" presId="urn:microsoft.com/office/officeart/2017/3/layout/HorizontalPathTimeline#2"/>
    <dgm:cxn modelId="{8392B015-2B04-43E7-9510-B7789EEB7846}" type="presParOf" srcId="{EE6F6E1A-AC88-44BD-8034-0C2734A7943C}" destId="{E3B24336-549D-49F0-9359-D66050EB5874}" srcOrd="1" destOrd="0" presId="urn:microsoft.com/office/officeart/2017/3/layout/HorizontalPathTimeline#2"/>
    <dgm:cxn modelId="{B4F8EBC0-FB8F-4814-B17C-8A8160450CE9}" type="presParOf" srcId="{EE6F6E1A-AC88-44BD-8034-0C2734A7943C}" destId="{8BD40F87-7EF8-4BE4-972F-FA3FE5A18736}" srcOrd="2" destOrd="0" presId="urn:microsoft.com/office/officeart/2017/3/layout/HorizontalPathTimeline#2"/>
    <dgm:cxn modelId="{BDBA57D5-9585-44EE-8137-B662DD0CCB3D}" type="presParOf" srcId="{8BD40F87-7EF8-4BE4-972F-FA3FE5A18736}" destId="{F34C40A7-6131-4EF1-9887-E7EEA86D1562}" srcOrd="0" destOrd="0" presId="urn:microsoft.com/office/officeart/2017/3/layout/HorizontalPathTimeline#2"/>
    <dgm:cxn modelId="{A58D608F-ECC9-4F53-924C-CA1FA9876CB6}" type="presParOf" srcId="{8BD40F87-7EF8-4BE4-972F-FA3FE5A18736}" destId="{14186A17-7B9F-4674-AD57-FF0C87A3CB32}" srcOrd="1" destOrd="0" presId="urn:microsoft.com/office/officeart/2017/3/layout/HorizontalPathTimeline#2"/>
    <dgm:cxn modelId="{35DB642F-8986-4C8A-8727-43F26FC8D8C5}" type="presParOf" srcId="{8BD40F87-7EF8-4BE4-972F-FA3FE5A18736}" destId="{975F3CEC-6BAC-4EFC-B44F-278583CEC78C}" srcOrd="2" destOrd="0" presId="urn:microsoft.com/office/officeart/2017/3/layout/HorizontalPathTimeline#2"/>
    <dgm:cxn modelId="{5F763E16-0EC2-45FD-9E65-98D18623BFAC}" type="presParOf" srcId="{8BD40F87-7EF8-4BE4-972F-FA3FE5A18736}" destId="{3A73CBFE-397D-467A-A65B-E19FAB2953BB}" srcOrd="3" destOrd="0" presId="urn:microsoft.com/office/officeart/2017/3/layout/HorizontalPathTimeline#2"/>
    <dgm:cxn modelId="{756051C9-E47D-483A-A215-FDD1F893B06F}" type="presParOf" srcId="{8BD40F87-7EF8-4BE4-972F-FA3FE5A18736}" destId="{730471FC-8FAF-49B2-8F42-63D391F759BE}" srcOrd="4" destOrd="0" presId="urn:microsoft.com/office/officeart/2017/3/layout/HorizontalPathTimeline#2"/>
    <dgm:cxn modelId="{5BE04A7E-2CB3-4EBF-92EC-859AF2F0516B}" type="presParOf" srcId="{8BD40F87-7EF8-4BE4-972F-FA3FE5A18736}" destId="{E5B7BEAE-1C65-4A3E-9D69-CA6F92F97FF3}" srcOrd="5" destOrd="0" presId="urn:microsoft.com/office/officeart/2017/3/layout/HorizontalPathTimeline#2"/>
    <dgm:cxn modelId="{DA44D99E-95F4-455B-924A-281175A3046A}" type="presParOf" srcId="{EE6F6E1A-AC88-44BD-8034-0C2734A7943C}" destId="{1BC83304-6330-4FF6-994A-D02AC933FCB6}" srcOrd="3" destOrd="0" presId="urn:microsoft.com/office/officeart/2017/3/layout/HorizontalPathTimeline#2"/>
    <dgm:cxn modelId="{DDACE856-1745-4149-B5B3-4C4B7FF09D1D}" type="presParOf" srcId="{EE6F6E1A-AC88-44BD-8034-0C2734A7943C}" destId="{8D6C0F72-35C7-4FDF-BDAC-4FF565A33A17}" srcOrd="4" destOrd="0" presId="urn:microsoft.com/office/officeart/2017/3/layout/HorizontalPathTimeline#2"/>
    <dgm:cxn modelId="{A02D9B70-41D7-496D-956C-A57245DB7C97}" type="presParOf" srcId="{8D6C0F72-35C7-4FDF-BDAC-4FF565A33A17}" destId="{79B0CEDC-0005-4ACE-AB25-DB9533DC85C2}" srcOrd="0" destOrd="0" presId="urn:microsoft.com/office/officeart/2017/3/layout/HorizontalPathTimeline#2"/>
    <dgm:cxn modelId="{A40BF6BD-D76C-49F7-AFD2-3BBED3A0034D}" type="presParOf" srcId="{8D6C0F72-35C7-4FDF-BDAC-4FF565A33A17}" destId="{F1C3FD7B-71E0-4012-B7CE-2C80433ED975}" srcOrd="1" destOrd="0" presId="urn:microsoft.com/office/officeart/2017/3/layout/HorizontalPathTimeline#2"/>
    <dgm:cxn modelId="{FD0F136A-2C48-4E26-B042-74A913D58944}" type="presParOf" srcId="{8D6C0F72-35C7-4FDF-BDAC-4FF565A33A17}" destId="{8D7DE9DA-72BE-42E6-8909-E3D0EB4CA475}" srcOrd="2" destOrd="0" presId="urn:microsoft.com/office/officeart/2017/3/layout/HorizontalPathTimeline#2"/>
    <dgm:cxn modelId="{C87FB66A-D457-4ABE-9A01-18B0288F7603}" type="presParOf" srcId="{8D6C0F72-35C7-4FDF-BDAC-4FF565A33A17}" destId="{2467EBEC-ACAC-4EF4-B856-39067B4D928B}" srcOrd="3" destOrd="0" presId="urn:microsoft.com/office/officeart/2017/3/layout/HorizontalPathTimeline#2"/>
    <dgm:cxn modelId="{FC2E878F-005A-4C2D-BDCB-A15D56AFD437}" type="presParOf" srcId="{8D6C0F72-35C7-4FDF-BDAC-4FF565A33A17}" destId="{7605329C-2B32-4CD7-9B69-1B3DAB88562E}" srcOrd="4" destOrd="0" presId="urn:microsoft.com/office/officeart/2017/3/layout/HorizontalPathTimeline#2"/>
    <dgm:cxn modelId="{91A72D46-162A-44DF-8333-8CF3D7F18806}" type="presParOf" srcId="{8D6C0F72-35C7-4FDF-BDAC-4FF565A33A17}" destId="{E4D18DE3-4D68-4CCA-A662-044FD68AA3B7}" srcOrd="5" destOrd="0" presId="urn:microsoft.com/office/officeart/2017/3/layout/HorizontalPathTimeline#2"/>
    <dgm:cxn modelId="{5B37AEB7-6FE1-43BD-943D-3FAF4E4699D4}" type="presParOf" srcId="{EE6F6E1A-AC88-44BD-8034-0C2734A7943C}" destId="{45422C2E-F22E-4377-A7C3-B2A968FB8B04}" srcOrd="5" destOrd="0" presId="urn:microsoft.com/office/officeart/2017/3/layout/HorizontalPathTimeline#2"/>
    <dgm:cxn modelId="{80CE192D-F865-4689-BA41-61C9B0AE4898}" type="presParOf" srcId="{EE6F6E1A-AC88-44BD-8034-0C2734A7943C}" destId="{F158923C-2E31-42BC-A158-0ADDD3FA3388}" srcOrd="6" destOrd="0" presId="urn:microsoft.com/office/officeart/2017/3/layout/HorizontalPathTimeline#2"/>
    <dgm:cxn modelId="{949CFC52-BB25-4075-BC2B-75AE2A2C38CA}" type="presParOf" srcId="{F158923C-2E31-42BC-A158-0ADDD3FA3388}" destId="{7F9CA9FA-4656-43AA-9088-3A5299B6A66C}" srcOrd="0" destOrd="0" presId="urn:microsoft.com/office/officeart/2017/3/layout/HorizontalPathTimeline#2"/>
    <dgm:cxn modelId="{FC3AB81F-7281-43B5-9920-1CE7FBF19C45}" type="presParOf" srcId="{F158923C-2E31-42BC-A158-0ADDD3FA3388}" destId="{E3DD767A-D2C6-4F85-B6F9-67493CDF5DDF}" srcOrd="1" destOrd="0" presId="urn:microsoft.com/office/officeart/2017/3/layout/HorizontalPathTimeline#2"/>
    <dgm:cxn modelId="{95E82803-EDA5-4114-B842-36374E491FB2}" type="presParOf" srcId="{F158923C-2E31-42BC-A158-0ADDD3FA3388}" destId="{FC439593-481B-46FA-89EC-8E39AB07FC34}" srcOrd="2" destOrd="0" presId="urn:microsoft.com/office/officeart/2017/3/layout/HorizontalPathTimeline#2"/>
    <dgm:cxn modelId="{41CF890E-BEA6-43F3-BC20-7C6BDD41419C}" type="presParOf" srcId="{F158923C-2E31-42BC-A158-0ADDD3FA3388}" destId="{2395288F-A4FC-4947-ABF3-216F88503A21}" srcOrd="3" destOrd="0" presId="urn:microsoft.com/office/officeart/2017/3/layout/HorizontalPathTimeline#2"/>
    <dgm:cxn modelId="{F7C3B8CD-786C-4D78-8AA9-9D70D01E6375}" type="presParOf" srcId="{F158923C-2E31-42BC-A158-0ADDD3FA3388}" destId="{76410C0E-CB2F-430A-B274-9F5EE09585B6}" srcOrd="4" destOrd="0" presId="urn:microsoft.com/office/officeart/2017/3/layout/HorizontalPathTimeline#2"/>
    <dgm:cxn modelId="{AE20CFF6-6693-4D68-918B-D1B47574B28A}" type="presParOf" srcId="{F158923C-2E31-42BC-A158-0ADDD3FA3388}" destId="{AE7FE0DD-2FBD-4561-8F59-0C3ACCC3B694}" srcOrd="5" destOrd="0" presId="urn:microsoft.com/office/officeart/2017/3/layout/HorizontalPathTimeline#2"/>
    <dgm:cxn modelId="{D1425A80-560F-4D3D-A982-050EBE94A223}" type="presParOf" srcId="{EE6F6E1A-AC88-44BD-8034-0C2734A7943C}" destId="{35FD1076-866B-4C25-94BD-E9687AA9EF21}" srcOrd="7" destOrd="0" presId="urn:microsoft.com/office/officeart/2017/3/layout/HorizontalPathTimeline#2"/>
    <dgm:cxn modelId="{04680A79-E991-4FD4-AFCD-8440FF7BFFBA}" type="presParOf" srcId="{EE6F6E1A-AC88-44BD-8034-0C2734A7943C}" destId="{20497FE6-1CDA-4BC8-A583-3CCD319BBCD6}" srcOrd="8" destOrd="0" presId="urn:microsoft.com/office/officeart/2017/3/layout/HorizontalPathTimeline#2"/>
    <dgm:cxn modelId="{18AA3053-450D-45BE-890F-260C0CDC4FB2}" type="presParOf" srcId="{20497FE6-1CDA-4BC8-A583-3CCD319BBCD6}" destId="{2A5782FC-85F7-4E30-BD9B-C6E24B4F7635}" srcOrd="0" destOrd="0" presId="urn:microsoft.com/office/officeart/2017/3/layout/HorizontalPathTimeline#2"/>
    <dgm:cxn modelId="{3C55D8FE-6139-4FDE-9BEF-254BB0463B23}" type="presParOf" srcId="{20497FE6-1CDA-4BC8-A583-3CCD319BBCD6}" destId="{55062874-43DA-4B4F-A5B5-0A05359E69E0}" srcOrd="1" destOrd="0" presId="urn:microsoft.com/office/officeart/2017/3/layout/HorizontalPathTimeline#2"/>
    <dgm:cxn modelId="{B2EE73BB-5877-42F7-9CB0-CE68C442FBCD}" type="presParOf" srcId="{20497FE6-1CDA-4BC8-A583-3CCD319BBCD6}" destId="{888F0997-5A7F-4C57-94D1-2AB869F0E86A}" srcOrd="2" destOrd="0" presId="urn:microsoft.com/office/officeart/2017/3/layout/HorizontalPathTimeline#2"/>
    <dgm:cxn modelId="{4A0FA6FD-3D4D-473E-923B-E840F6D2D80D}" type="presParOf" srcId="{20497FE6-1CDA-4BC8-A583-3CCD319BBCD6}" destId="{C983C8FD-9287-44FA-9998-FE4092BFF282}" srcOrd="3" destOrd="0" presId="urn:microsoft.com/office/officeart/2017/3/layout/HorizontalPathTimeline#2"/>
    <dgm:cxn modelId="{85B54BDA-DAB4-427C-ADEB-DD2B51B2758F}" type="presParOf" srcId="{20497FE6-1CDA-4BC8-A583-3CCD319BBCD6}" destId="{74E23094-0FB1-49E0-82F5-3A55AD2613CA}" srcOrd="4" destOrd="0" presId="urn:microsoft.com/office/officeart/2017/3/layout/HorizontalPathTimeline#2"/>
    <dgm:cxn modelId="{2CD3C2D5-D3B3-47FF-B5CF-313AFD971748}" type="presParOf" srcId="{20497FE6-1CDA-4BC8-A583-3CCD319BBCD6}" destId="{F291354D-2FFA-4D2F-B155-0818C6327B24}" srcOrd="5" destOrd="0" presId="urn:microsoft.com/office/officeart/2017/3/layout/HorizontalPathTimeline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CFDC4-2E56-4AF8-A80C-BEC8E816B90B}">
      <dsp:nvSpPr>
        <dsp:cNvPr id="0" name=""/>
        <dsp:cNvSpPr/>
      </dsp:nvSpPr>
      <dsp:spPr>
        <a:xfrm>
          <a:off x="5133" y="799901"/>
          <a:ext cx="2443028" cy="168324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DF9E4-7057-4D1B-BA32-A9D098907234}">
      <dsp:nvSpPr>
        <dsp:cNvPr id="0" name=""/>
        <dsp:cNvSpPr/>
      </dsp:nvSpPr>
      <dsp:spPr>
        <a:xfrm>
          <a:off x="5133" y="248314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名前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ja-JP" altLang="en-US" sz="18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</a:p>
      </dsp:txBody>
      <dsp:txXfrm>
        <a:off x="5133" y="2483148"/>
        <a:ext cx="2443028" cy="906363"/>
      </dsp:txXfrm>
    </dsp:sp>
    <dsp:sp modelId="{1EAB482F-3AF6-4FF8-BB79-BE53AA548139}">
      <dsp:nvSpPr>
        <dsp:cNvPr id="0" name=""/>
        <dsp:cNvSpPr/>
      </dsp:nvSpPr>
      <dsp:spPr>
        <a:xfrm>
          <a:off x="2692568" y="799901"/>
          <a:ext cx="2443028" cy="1683246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CE45E-54B7-4C72-860E-1FBC0643A134}">
      <dsp:nvSpPr>
        <dsp:cNvPr id="0" name=""/>
        <dsp:cNvSpPr/>
      </dsp:nvSpPr>
      <dsp:spPr>
        <a:xfrm>
          <a:off x="2692568" y="248314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名前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9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  <a:endParaRPr lang="ja-JP" altLang="en-US" sz="19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692568" y="2483148"/>
        <a:ext cx="2443028" cy="906363"/>
      </dsp:txXfrm>
    </dsp:sp>
    <dsp:sp modelId="{9EB87545-FB16-4826-895C-164FF4E27C76}">
      <dsp:nvSpPr>
        <dsp:cNvPr id="0" name=""/>
        <dsp:cNvSpPr/>
      </dsp:nvSpPr>
      <dsp:spPr>
        <a:xfrm>
          <a:off x="5380002" y="799901"/>
          <a:ext cx="2443028" cy="168324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A0B18-7E7A-4696-8D27-FBF7F0450589}">
      <dsp:nvSpPr>
        <dsp:cNvPr id="0" name=""/>
        <dsp:cNvSpPr/>
      </dsp:nvSpPr>
      <dsp:spPr>
        <a:xfrm>
          <a:off x="5380002" y="248314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名前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800" b="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  <a:endParaRPr lang="ja-JP" altLang="en-US" sz="1800" b="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380002" y="2483148"/>
        <a:ext cx="2443028" cy="906363"/>
      </dsp:txXfrm>
    </dsp:sp>
    <dsp:sp modelId="{784FA404-604F-47FA-AA9C-F68E97020B55}">
      <dsp:nvSpPr>
        <dsp:cNvPr id="0" name=""/>
        <dsp:cNvSpPr/>
      </dsp:nvSpPr>
      <dsp:spPr>
        <a:xfrm>
          <a:off x="8081753" y="799901"/>
          <a:ext cx="2424657" cy="1683246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6E90E-0DD3-4D21-A725-E680C52512C2}">
      <dsp:nvSpPr>
        <dsp:cNvPr id="0" name=""/>
        <dsp:cNvSpPr/>
      </dsp:nvSpPr>
      <dsp:spPr>
        <a:xfrm>
          <a:off x="8067437" y="248314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名前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800" b="0" kern="1200" noProof="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rPr>
            <a:t>タイトル</a:t>
          </a:r>
          <a:r>
            <a:rPr kumimoji="1" lang="ja-JP" altLang="en-US" sz="2000" b="1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​​</a:t>
          </a:r>
          <a:endParaRPr lang="ja-JP" altLang="en-US" sz="2000" b="1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8067437" y="2483148"/>
        <a:ext cx="2443028" cy="906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E70B-EE6D-407B-8E1F-FE26817B3B1D}">
      <dsp:nvSpPr>
        <dsp:cNvPr id="0" name=""/>
        <dsp:cNvSpPr/>
      </dsp:nvSpPr>
      <dsp:spPr>
        <a:xfrm>
          <a:off x="0" y="2088642"/>
          <a:ext cx="10515600" cy="174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550E8-D286-40B4-9B20-40DE0FCA02CE}">
      <dsp:nvSpPr>
        <dsp:cNvPr id="0" name=""/>
        <dsp:cNvSpPr/>
      </dsp:nvSpPr>
      <dsp:spPr>
        <a:xfrm>
          <a:off x="1745788" y="1348914"/>
          <a:ext cx="0" cy="826754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CC00-CC60-4F76-9C61-F00E7DBFC778}">
      <dsp:nvSpPr>
        <dsp:cNvPr id="0" name=""/>
        <dsp:cNvSpPr/>
      </dsp:nvSpPr>
      <dsp:spPr>
        <a:xfrm>
          <a:off x="209525" y="369863"/>
          <a:ext cx="3072526" cy="9790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9" tIns="58716" rIns="151749" bIns="58716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sz="1500" b="0" i="0" u="none" kern="1200" dirty="0">
              <a:latin typeface="Meiryo UI" panose="020B0604030504040204" pitchFamily="50" charset="-128"/>
              <a:ea typeface="Meiryo UI" panose="020B0604030504040204" pitchFamily="50" charset="-128"/>
            </a:rPr>
            <a:t>プレゼンテーションを開始するには、[スライド ショー] タブに移動し、[最初から] を選択します。</a:t>
          </a:r>
          <a:endParaRPr lang="en-US" sz="15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09525" y="369863"/>
        <a:ext cx="3072526" cy="979051"/>
      </dsp:txXfrm>
    </dsp:sp>
    <dsp:sp modelId="{5C96A5F5-16B2-4AEA-9591-B66C220F4A65}">
      <dsp:nvSpPr>
        <dsp:cNvPr id="0" name=""/>
        <dsp:cNvSpPr/>
      </dsp:nvSpPr>
      <dsp:spPr>
        <a:xfrm>
          <a:off x="349185" y="2336668"/>
          <a:ext cx="2793206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altLang="en-US" sz="2500" kern="1200">
              <a:latin typeface="Meiryo UI" panose="020B0604030504040204" pitchFamily="50" charset="-128"/>
              <a:ea typeface="Meiryo UI" panose="020B0604030504040204" pitchFamily="50" charset="-128"/>
            </a:rPr>
            <a:t>タイトル</a:t>
          </a:r>
        </a:p>
      </dsp:txBody>
      <dsp:txXfrm>
        <a:off x="349185" y="2336668"/>
        <a:ext cx="2793206" cy="491701"/>
      </dsp:txXfrm>
    </dsp:sp>
    <dsp:sp modelId="{B3AC6DBE-85B6-4AF3-BADF-7E1E82B735CC}">
      <dsp:nvSpPr>
        <dsp:cNvPr id="0" name=""/>
        <dsp:cNvSpPr/>
      </dsp:nvSpPr>
      <dsp:spPr>
        <a:xfrm>
          <a:off x="1691396" y="2121277"/>
          <a:ext cx="108783" cy="1087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6A17-7B9F-4674-AD57-FF0C87A3CB32}">
      <dsp:nvSpPr>
        <dsp:cNvPr id="0" name=""/>
        <dsp:cNvSpPr/>
      </dsp:nvSpPr>
      <dsp:spPr>
        <a:xfrm>
          <a:off x="3491542" y="2172080"/>
          <a:ext cx="0" cy="83393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CBFE-397D-467A-A65B-E19FAB2953BB}">
      <dsp:nvSpPr>
        <dsp:cNvPr id="0" name=""/>
        <dsp:cNvSpPr/>
      </dsp:nvSpPr>
      <dsp:spPr>
        <a:xfrm>
          <a:off x="1867558" y="2996757"/>
          <a:ext cx="3247968" cy="1316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9" tIns="78288" rIns="151749" bIns="78288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sz="1500" b="0" i="0" u="none" kern="1200" dirty="0">
              <a:latin typeface="Meiryo UI" panose="020B0604030504040204" pitchFamily="50" charset="-128"/>
              <a:ea typeface="Meiryo UI" panose="020B0604030504040204" pitchFamily="50" charset="-128"/>
            </a:rPr>
            <a:t>発表者ツールを表示するには、スライド ショー ビューで、左下のコントロール バーにある 3 つのドットを選択してから、[発表者ビューを表示] を選択します。</a:t>
          </a:r>
          <a:endParaRPr lang="en-US" sz="15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867558" y="2996757"/>
        <a:ext cx="3247968" cy="1316732"/>
      </dsp:txXfrm>
    </dsp:sp>
    <dsp:sp modelId="{730471FC-8FAF-49B2-8F42-63D391F759BE}">
      <dsp:nvSpPr>
        <dsp:cNvPr id="0" name=""/>
        <dsp:cNvSpPr/>
      </dsp:nvSpPr>
      <dsp:spPr>
        <a:xfrm>
          <a:off x="2094939" y="1522968"/>
          <a:ext cx="2793206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altLang="en-US" sz="2500" kern="120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</a:p>
      </dsp:txBody>
      <dsp:txXfrm>
        <a:off x="2094939" y="1522968"/>
        <a:ext cx="2793206" cy="491701"/>
      </dsp:txXfrm>
    </dsp:sp>
    <dsp:sp modelId="{F34C40A7-6131-4EF1-9887-E7EEA86D1562}">
      <dsp:nvSpPr>
        <dsp:cNvPr id="0" name=""/>
        <dsp:cNvSpPr/>
      </dsp:nvSpPr>
      <dsp:spPr>
        <a:xfrm>
          <a:off x="3434045" y="2120805"/>
          <a:ext cx="114994" cy="1097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FD7B-71E0-4012-B7CE-2C80433ED975}">
      <dsp:nvSpPr>
        <dsp:cNvPr id="0" name=""/>
        <dsp:cNvSpPr/>
      </dsp:nvSpPr>
      <dsp:spPr>
        <a:xfrm>
          <a:off x="5237296" y="1348914"/>
          <a:ext cx="0" cy="826754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EBEC-ACAC-4EF4-B856-39067B4D928B}">
      <dsp:nvSpPr>
        <dsp:cNvPr id="0" name=""/>
        <dsp:cNvSpPr/>
      </dsp:nvSpPr>
      <dsp:spPr>
        <a:xfrm>
          <a:off x="3701033" y="369863"/>
          <a:ext cx="3072526" cy="9790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9" tIns="58716" rIns="151749" bIns="58716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sz="1500" b="0" i="0" u="none" kern="1200" dirty="0">
              <a:latin typeface="Meiryo UI" panose="020B0604030504040204" pitchFamily="50" charset="-128"/>
              <a:ea typeface="Meiryo UI" panose="020B0604030504040204" pitchFamily="50" charset="-128"/>
            </a:rPr>
            <a:t>プレゼンテーション中、発表者のノートはモニターに表示されますが、聴衆には表示されません。 </a:t>
          </a:r>
          <a:endParaRPr lang="en-US" sz="15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01033" y="369863"/>
        <a:ext cx="3072526" cy="979051"/>
      </dsp:txXfrm>
    </dsp:sp>
    <dsp:sp modelId="{7605329C-2B32-4CD7-9B69-1B3DAB88562E}">
      <dsp:nvSpPr>
        <dsp:cNvPr id="0" name=""/>
        <dsp:cNvSpPr/>
      </dsp:nvSpPr>
      <dsp:spPr>
        <a:xfrm>
          <a:off x="3840693" y="2336668"/>
          <a:ext cx="2793206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altLang="en-US" sz="2500" kern="120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</a:p>
      </dsp:txBody>
      <dsp:txXfrm>
        <a:off x="3840693" y="2336668"/>
        <a:ext cx="2793206" cy="491701"/>
      </dsp:txXfrm>
    </dsp:sp>
    <dsp:sp modelId="{79B0CEDC-0005-4ACE-AB25-DB9533DC85C2}">
      <dsp:nvSpPr>
        <dsp:cNvPr id="0" name=""/>
        <dsp:cNvSpPr/>
      </dsp:nvSpPr>
      <dsp:spPr>
        <a:xfrm>
          <a:off x="5182904" y="2121277"/>
          <a:ext cx="108783" cy="1087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D767A-D2C6-4F85-B6F9-67493CDF5DDF}">
      <dsp:nvSpPr>
        <dsp:cNvPr id="0" name=""/>
        <dsp:cNvSpPr/>
      </dsp:nvSpPr>
      <dsp:spPr>
        <a:xfrm>
          <a:off x="6983050" y="2175825"/>
          <a:ext cx="0" cy="826754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288F-A4FC-4947-ABF3-216F88503A21}">
      <dsp:nvSpPr>
        <dsp:cNvPr id="0" name=""/>
        <dsp:cNvSpPr/>
      </dsp:nvSpPr>
      <dsp:spPr>
        <a:xfrm>
          <a:off x="5446786" y="3002579"/>
          <a:ext cx="3072526" cy="9790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9" tIns="58716" rIns="151749" bIns="58716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sz="1500" b="0" i="0" u="none" kern="1200" dirty="0">
              <a:latin typeface="Meiryo UI" panose="020B0604030504040204" pitchFamily="50" charset="-128"/>
              <a:ea typeface="Meiryo UI" panose="020B0604030504040204" pitchFamily="50" charset="-128"/>
            </a:rPr>
            <a:t>[ノート] ウィンドウは、各スライドの下に表示されるボックスです。タップしてメモを追加します。 </a:t>
          </a:r>
          <a:endParaRPr lang="en-US" sz="15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446786" y="3002579"/>
        <a:ext cx="3072526" cy="979051"/>
      </dsp:txXfrm>
    </dsp:sp>
    <dsp:sp modelId="{76410C0E-CB2F-430A-B274-9F5EE09585B6}">
      <dsp:nvSpPr>
        <dsp:cNvPr id="0" name=""/>
        <dsp:cNvSpPr/>
      </dsp:nvSpPr>
      <dsp:spPr>
        <a:xfrm>
          <a:off x="5586447" y="1522968"/>
          <a:ext cx="2793206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altLang="en-US" sz="2500" kern="1200">
              <a:latin typeface="Meiryo UI" panose="020B0604030504040204" pitchFamily="50" charset="-128"/>
              <a:ea typeface="Meiryo UI" panose="020B0604030504040204" pitchFamily="50" charset="-128"/>
            </a:rPr>
            <a:t>タイトル​​</a:t>
          </a:r>
        </a:p>
      </dsp:txBody>
      <dsp:txXfrm>
        <a:off x="5586447" y="1522968"/>
        <a:ext cx="2793206" cy="491701"/>
      </dsp:txXfrm>
    </dsp:sp>
    <dsp:sp modelId="{7F9CA9FA-4656-43AA-9088-3A5299B6A66C}">
      <dsp:nvSpPr>
        <dsp:cNvPr id="0" name=""/>
        <dsp:cNvSpPr/>
      </dsp:nvSpPr>
      <dsp:spPr>
        <a:xfrm>
          <a:off x="6928658" y="2121433"/>
          <a:ext cx="108783" cy="1087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62874-43DA-4B4F-A5B5-0A05359E69E0}">
      <dsp:nvSpPr>
        <dsp:cNvPr id="0" name=""/>
        <dsp:cNvSpPr/>
      </dsp:nvSpPr>
      <dsp:spPr>
        <a:xfrm>
          <a:off x="8749307" y="1345603"/>
          <a:ext cx="0" cy="833376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3C8FD-9287-44FA-9998-FE4092BFF282}">
      <dsp:nvSpPr>
        <dsp:cNvPr id="0" name=""/>
        <dsp:cNvSpPr/>
      </dsp:nvSpPr>
      <dsp:spPr>
        <a:xfrm>
          <a:off x="6983050" y="38285"/>
          <a:ext cx="3532514" cy="13158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9" tIns="78288" rIns="151749" bIns="78288" numCol="1" spcCol="1270" rtlCol="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sz="1500" b="0" i="0" u="none" kern="1200" dirty="0">
              <a:latin typeface="Meiryo UI" panose="020B0604030504040204" pitchFamily="50" charset="-128"/>
              <a:ea typeface="Meiryo UI" panose="020B0604030504040204" pitchFamily="50" charset="-128"/>
            </a:rPr>
            <a:t>ノート ペインが表示されないか、完全に最小化されている場合は、PowerPoint ウィンドウの下部にあるタスク バーの [ノート] をクリックします。 </a:t>
          </a:r>
          <a:endParaRPr lang="en-US" sz="15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6983050" y="38285"/>
        <a:ext cx="3532514" cy="1315857"/>
      </dsp:txXfrm>
    </dsp:sp>
    <dsp:sp modelId="{74E23094-0FB1-49E0-82F5-3A55AD2613CA}">
      <dsp:nvSpPr>
        <dsp:cNvPr id="0" name=""/>
        <dsp:cNvSpPr/>
      </dsp:nvSpPr>
      <dsp:spPr>
        <a:xfrm>
          <a:off x="7352704" y="2336668"/>
          <a:ext cx="2793206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" altLang="en-US" sz="2500" kern="1200">
              <a:latin typeface="Meiryo UI" panose="020B0604030504040204" pitchFamily="50" charset="-128"/>
              <a:ea typeface="Meiryo UI" panose="020B0604030504040204" pitchFamily="50" charset="-128"/>
            </a:rPr>
            <a:t>タイトル</a:t>
          </a:r>
        </a:p>
      </dsp:txBody>
      <dsp:txXfrm>
        <a:off x="7352704" y="2336668"/>
        <a:ext cx="2793206" cy="491701"/>
      </dsp:txXfrm>
    </dsp:sp>
    <dsp:sp modelId="{2A5782FC-85F7-4E30-BD9B-C6E24B4F7635}">
      <dsp:nvSpPr>
        <dsp:cNvPr id="0" name=""/>
        <dsp:cNvSpPr/>
      </dsp:nvSpPr>
      <dsp:spPr>
        <a:xfrm>
          <a:off x="8686773" y="2120841"/>
          <a:ext cx="125069" cy="10965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PathTimeline#2">
  <dgm:title val="横方向パス タイムライン"/>
  <dgm:desc val="時系列にイベントのリストを表示するために使用します。説明は四角形に含まれ、日付は円形のドットの近くに表示されます。短い日付形式で大量のテキストを表示するのに最適な SmartArt です。"/>
  <dgm:catLst>
    <dgm:cat type="timeline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asst0">
      <dgm:alg type="sp"/>
      <dgm:shape xmlns:r="http://schemas.openxmlformats.org/officeDocument/2006/relationships" type="rect" r:blip="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6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</dgm:constrLst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b" for="ch" forName="L2TextContainer" refType="h" fact="0.31"/>
                <dgm:constr type="l" for="ch" forName="L2TextContain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t" for="ch" forName="FlexibleEmptyPlaceHolder" refType="h" fact="0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b" for="ch" forName="FlexibleEmptyPlaceHolder" refType="h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t" for="ch" forName="L2TextContainer" refType="h" fact="0.69"/>
                <dgm:constr type="l" for="ch" forName="L2TextContainer" refType="w" fact="0.06"/>
              </dgm:constrLst>
            </dgm:else>
          </dgm:choos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</dgm:shape>
            <dgm:presOf/>
            <dgm:constrLst/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Flexible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  <dgm:layoutNode name="L2TextContainer" styleLbl="bgAcc1">
            <dgm:varLst>
              <dgm:chMax val="0"/>
              <dgm:chPref val="0"/>
              <dgm:bulletEnabled val="1"/>
            </dgm:varLst>
            <dgm:choose name="L2TextContainerAlgo">
              <dgm:if name="L2TextContainerAlgoLTR" func="var" arg="dir" op="equ" val="norm">
                <dgm:alg type="tx">
                  <dgm:param type="txAnchorVert" val="mid"/>
                  <dgm:param type="parTxRTLAlign" val="l"/>
                  <dgm:param type="parTxLTRAlign" val="l"/>
                  <dgm:param type="txAnchorVertCh" val="mid"/>
                  <dgm:param type="shpTxRTLAlignCh" val="l"/>
                  <dgm:param type="shpTxLTRAlignCh" val="l"/>
                </dgm:alg>
              </dgm:if>
              <dgm:else name="L2TextContainerAlgoRTL">
                <dgm:alg type="tx">
                  <dgm:param type="txAnchorVert" val="mid"/>
                  <dgm:param type="parTxRTLAlign" val="r"/>
                  <dgm:param type="parTxLTRAlign" val="r"/>
                  <dgm:param type="txAnchorVertCh" val="mid"/>
                  <dgm:param type="shpTxRTLAlignCh" val="r"/>
                  <dgm:param type="shpTxLTR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w" fact="0.14"/>
              <dgm:constr type="rMarg" refType="w" fact="0.14"/>
              <dgm:constr type="tMarg" refType="h" fact="0.17"/>
              <dgm:constr type="bMarg" refType="h" fact="0.17"/>
            </dgm:constrLst>
            <dgm:ruleLst>
              <dgm:rule type="h" val="INF" fact="NaN" max="NaN"/>
              <dgm:rule type="primFontSz" val="11" fact="NaN" max="NaN"/>
            </dgm:ruleLst>
          </dgm:layoutNod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RTL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RTL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C4DE434-23CF-4E9E-B13C-5AB7F1009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A65F47-EADF-48B4-B2A7-FE01E1AFB2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1D08BC6-F2C1-4D76-B5E5-A57B00E755D5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2025/6/24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37EE40-CECC-4175-972E-C2584A170F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388E0F-2A1F-4A5A-AFBB-B68476BB5E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68665DC-FB15-49C5-AB36-6C067485148A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770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30EABED-D312-43C5-8917-FA27F62FEB57}" type="datetime1">
              <a:rPr lang="ja-JP" altLang="en-US" noProof="0" smtClean="0"/>
              <a:t>2025/6/24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81275" y="1279525"/>
            <a:ext cx="1941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E485773-E831-40C3-B08E-FE9BDAA69383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smtClean="0"/>
              <a:pPr/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831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10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33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11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62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12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68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smtClean="0"/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2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2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58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3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05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4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11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5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6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6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49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7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45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773-E831-40C3-B08E-FE9BDAA69383}" type="slidenum">
              <a:rPr lang="en-US" altLang="ja-JP" noProof="0" smtClean="0"/>
              <a:pPr/>
              <a:t>8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20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581275" y="1279525"/>
            <a:ext cx="1941513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485773-E831-40C3-B08E-FE9BDAA69383}" type="slidenum">
              <a:rPr lang="en-US" altLang="ja-JP" smtClean="0"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22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 useBgFill="1">
        <p:nvSpPr>
          <p:cNvPr id="5" name="長方形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 useBgFill="1">
        <p:nvSpPr>
          <p:cNvPr id="7" name="長方形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" y="0"/>
            <a:ext cx="2467235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954" y="762495"/>
            <a:ext cx="1727440" cy="5424695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tabLst>
                <a:tab pos="3370263" algn="l"/>
              </a:tabLst>
              <a:defRPr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>
              <a:tabLst>
                <a:tab pos="3370263" algn="l"/>
              </a:tabLst>
            </a:pPr>
            <a:r>
              <a:rPr lang="ja-JP" altLang="en-US" sz="4000" noProof="0">
                <a:solidFill>
                  <a:schemeClr val="tx2">
                    <a:alpha val="75000"/>
                  </a:schemeClr>
                </a:solidFill>
              </a:rPr>
              <a:t>マスター タイトルの書式設定</a:t>
            </a:r>
            <a:endParaRPr lang="ja-JP" altLang="en-US" sz="4000" noProof="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993" y="9096053"/>
            <a:ext cx="1658635" cy="1698661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i="0" cap="all" spc="6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>
                <a:solidFill>
                  <a:schemeClr val="tx2"/>
                </a:solidFill>
              </a:rPr>
              <a:t>サブタイトル</a:t>
            </a:r>
          </a:p>
        </p:txBody>
      </p:sp>
      <p:sp>
        <p:nvSpPr>
          <p:cNvPr id="10" name="フリーフォーム:図形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348295" y="7402986"/>
            <a:ext cx="1856839" cy="511056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sz="1800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5451" y="0"/>
            <a:ext cx="4392549" cy="12192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53" userDrawn="1">
          <p15:clr>
            <a:srgbClr val="FBAE40"/>
          </p15:clr>
        </p15:guide>
        <p15:guide id="2" pos="22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183341"/>
            <a:ext cx="5915025" cy="1455991"/>
          </a:xfrm>
        </p:spPr>
        <p:txBody>
          <a:bodyPr rtlCol="0"/>
          <a:lstStyle>
            <a:lvl1pPr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0595" y="3210736"/>
            <a:ext cx="2901255" cy="1039196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i="0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381" y="4249934"/>
            <a:ext cx="2901255" cy="6668921"/>
          </a:xfrm>
        </p:spPr>
        <p:txBody>
          <a:bodyPr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70076" y="3210735"/>
            <a:ext cx="2915543" cy="103919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i="0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70076" y="4249934"/>
            <a:ext cx="2915543" cy="6668921"/>
          </a:xfrm>
        </p:spPr>
        <p:txBody>
          <a:bodyPr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12" name="直線​​コネクタ(S)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471488" y="2943152"/>
            <a:ext cx="5915025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altLang="ja-JP"/>
              <a:t>20XX</a:t>
            </a:r>
            <a:endParaRPr lang="ja-JP" altLang="en-US" i="0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i="0"/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i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183341"/>
            <a:ext cx="5915025" cy="1455991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0594" y="3210736"/>
            <a:ext cx="1800225" cy="1039196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381" y="4249934"/>
            <a:ext cx="1800225" cy="666892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28888" y="3201023"/>
            <a:ext cx="1800225" cy="103919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528888" y="4240222"/>
            <a:ext cx="1800225" cy="666892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12" name="直線​​コネクタ(S)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471488" y="2943152"/>
            <a:ext cx="5915025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395" y="3205249"/>
            <a:ext cx="1800225" cy="103919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5" name="コンテンツ プレースホルダー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85395" y="4244448"/>
            <a:ext cx="1800225" cy="666892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16" name="フッター プレースホルダー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サンプル テキスト</a:t>
            </a: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長方形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2" y="2446114"/>
            <a:ext cx="3064669" cy="2206162"/>
          </a:xfrm>
        </p:spPr>
        <p:txBody>
          <a:bodyPr rtlCol="0" anchor="ctr">
            <a:normAutofit/>
          </a:bodyPr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8" name="コンテンツ プレースホルダー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4778879"/>
            <a:ext cx="2877567" cy="6235479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5903" y="1170432"/>
            <a:ext cx="2705481" cy="463296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3" name="図プレースホルダー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95903" y="6372352"/>
            <a:ext cx="2705481" cy="463296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5" name="フリーフォーム:図形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4517" y="1123908"/>
            <a:ext cx="587516" cy="1615189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日付プレースホルダー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 dirty="0"/>
          </a:p>
        </p:txBody>
      </p:sp>
      <p:sp>
        <p:nvSpPr>
          <p:cNvPr id="21" name="フッター プレースホルダー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dirty="0"/>
          </a:p>
        </p:txBody>
      </p:sp>
      <p:sp>
        <p:nvSpPr>
          <p:cNvPr id="22" name="スライド番号プレースホルダー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長方形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49" y="1151468"/>
            <a:ext cx="2070222" cy="2494832"/>
          </a:xfrm>
        </p:spPr>
        <p:txBody>
          <a:bodyPr rtlCol="0" anchor="ctr">
            <a:normAutofit/>
          </a:bodyPr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8" name="コンテンツ プレースホルダー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2" y="4769964"/>
            <a:ext cx="1892451" cy="6530213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</a:t>
            </a:r>
            <a:endParaRPr lang="ja-JP" altLang="en-US" noProof="0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73464" y="0"/>
            <a:ext cx="4284536" cy="12192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サンプル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08ADF-3ADD-483D-A721-14E3EEE2C135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48056" y="4092453"/>
            <a:ext cx="1267323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939" y="5069055"/>
            <a:ext cx="4775952" cy="3104347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635" y="8616749"/>
            <a:ext cx="3730560" cy="1691534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3" name="フリーフォーム:図形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3128156" y="3398338"/>
            <a:ext cx="587516" cy="1615189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sz="180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4"/>
            <a:ext cx="5915025" cy="5541664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916" y="8581198"/>
            <a:ext cx="5915025" cy="224484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488" y="3220900"/>
            <a:ext cx="2914650" cy="7760368"/>
          </a:xfrm>
        </p:spPr>
        <p:txBody>
          <a:bodyPr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71863" y="3220900"/>
            <a:ext cx="2914650" cy="7760368"/>
          </a:xfrm>
        </p:spPr>
        <p:txBody>
          <a:bodyPr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cxnSp>
        <p:nvCxnSpPr>
          <p:cNvPr id="17" name="直線​​コネクタ(S)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471488" y="2943152"/>
            <a:ext cx="5915025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151463"/>
            <a:ext cx="2284774" cy="277077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15543" y="1151466"/>
            <a:ext cx="3471863" cy="926818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3922233"/>
            <a:ext cx="2284774" cy="651152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915543" y="1543084"/>
            <a:ext cx="3471863" cy="8876562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3657600"/>
            <a:ext cx="2211883" cy="677615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長方形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1" y="1151468"/>
            <a:ext cx="1959424" cy="5096176"/>
          </a:xfrm>
        </p:spPr>
        <p:txBody>
          <a:bodyPr rtlCol="0">
            <a:normAutofit/>
          </a:bodyPr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71750" y="2389876"/>
            <a:ext cx="0" cy="2862997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コンテンツ プレースホルダー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824" y="1151467"/>
            <a:ext cx="3600692" cy="5302407"/>
          </a:xfrm>
        </p:spPr>
        <p:txBody>
          <a:bodyPr rtlCol="0" anchor="ctr">
            <a:normAutofit/>
          </a:bodyPr>
          <a:lstStyle>
            <a:lvl1pPr marL="0" indent="0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475" y="7363968"/>
            <a:ext cx="1465898" cy="3690112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6" name="図プレースホルダー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21523" y="7363968"/>
            <a:ext cx="1465898" cy="3690112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7" name="図プレースホルダー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7570" y="7363968"/>
            <a:ext cx="1465898" cy="3690112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5" name="図プレースホルダー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13619" y="7363968"/>
            <a:ext cx="1465898" cy="3690112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20" name="日付プレースホルダー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spc="1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 dirty="0"/>
          </a:p>
        </p:txBody>
      </p:sp>
      <p:sp>
        <p:nvSpPr>
          <p:cNvPr id="21" name="フッター プレースホルダー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4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dirty="0"/>
          </a:p>
        </p:txBody>
      </p:sp>
      <p:sp>
        <p:nvSpPr>
          <p:cNvPr id="22" name="スライド番号プレースホルダー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長方形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05" y="1839059"/>
            <a:ext cx="5915025" cy="1599614"/>
          </a:xfrm>
        </p:spPr>
        <p:txBody>
          <a:bodyPr wrap="none" rtlCol="0" anchor="ctr">
            <a:noAutofit/>
          </a:bodyPr>
          <a:lstStyle>
            <a:lvl1pPr algn="l">
              <a:spcBef>
                <a:spcPts val="0"/>
              </a:spcBef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405" y="3379489"/>
            <a:ext cx="5688211" cy="3474156"/>
          </a:xfrm>
        </p:spPr>
        <p:txBody>
          <a:bodyPr rtlCol="0" anchor="t"/>
          <a:lstStyle>
            <a:lvl1pPr marL="0" indent="0" algn="just">
              <a:buNone/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396480"/>
            <a:ext cx="2287786" cy="479552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8" name="日付プレースホルダー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</a:t>
            </a:r>
            <a:endParaRPr lang="ja-JP" altLang="en-US" noProof="0" dirty="0"/>
          </a:p>
        </p:txBody>
      </p:sp>
      <p:sp>
        <p:nvSpPr>
          <p:cNvPr id="14" name="図プレースホルダー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3714" y="7396480"/>
            <a:ext cx="2324862" cy="479552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9" name="フッター プレースホルダー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サンプル テキスト</a:t>
            </a:r>
          </a:p>
        </p:txBody>
      </p:sp>
      <p:sp>
        <p:nvSpPr>
          <p:cNvPr id="15" name="図プレースホルダー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8576" y="7396480"/>
            <a:ext cx="2252853" cy="479552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4448" y="2765447"/>
            <a:ext cx="3460683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スライド番号プレースホルダー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08ADF-3ADD-483D-A721-14E3EEE2C135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区切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長方形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1219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332" y="8994227"/>
            <a:ext cx="3866809" cy="2149822"/>
          </a:xfrm>
        </p:spPr>
        <p:txBody>
          <a:bodyPr rtlCol="0" anchor="ctr">
            <a:normAutofit/>
          </a:bodyPr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 rtl="0"/>
            <a:r>
              <a:rPr lang="ja-JP" altLang="en-US" sz="4000" noProof="0"/>
              <a:t>マスター タイトルの書式設定</a:t>
            </a:r>
            <a:endParaRPr lang="ja-JP" altLang="en-US" sz="4000" noProof="0" dirty="0"/>
          </a:p>
        </p:txBody>
      </p:sp>
      <p:sp>
        <p:nvSpPr>
          <p:cNvPr id="17" name="サブタイトル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5671" y="8989568"/>
            <a:ext cx="1908250" cy="2145792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 rtl="0"/>
            <a:r>
              <a:rPr lang="ja-JP" altLang="en-US" sz="1600" noProof="0"/>
              <a:t>マスター サブタイトルの書式設定</a:t>
            </a:r>
            <a:endParaRPr lang="ja-JP" altLang="en-US" sz="1600" noProof="0" dirty="0"/>
          </a:p>
        </p:txBody>
      </p:sp>
      <p:cxnSp>
        <p:nvCxnSpPr>
          <p:cNvPr id="19" name="直線​​コネクタ(S)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93406" y="9222120"/>
            <a:ext cx="0" cy="1556635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図プレースホルダー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7" y="0"/>
            <a:ext cx="6856286" cy="8111744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グラフ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1488" y="3220901"/>
            <a:ext cx="5915025" cy="7449463"/>
          </a:xfrm>
        </p:spPr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471488" y="2943152"/>
            <a:ext cx="5915025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spc="1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 i="0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4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i="0"/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i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表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1488" y="4334939"/>
            <a:ext cx="5915025" cy="6302585"/>
          </a:xfrm>
        </p:spPr>
        <p:txBody>
          <a:bodyPr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471488" y="2943152"/>
            <a:ext cx="5915025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altLang="ja-JP"/>
              <a:t>20XX</a:t>
            </a:r>
            <a:endParaRPr lang="ja-JP" altLang="en-US" i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i="0"/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i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725" y="2985673"/>
            <a:ext cx="6125943" cy="1048828"/>
          </a:xfrm>
        </p:spPr>
        <p:txBody>
          <a:bodyPr rtlCol="0">
            <a:normAutofit fontScale="90000"/>
          </a:bodyPr>
          <a:lstStyle>
            <a:lvl1pPr algn="ctr"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096" y="4042064"/>
            <a:ext cx="4449725" cy="795787"/>
          </a:xfrm>
        </p:spPr>
        <p:txBody>
          <a:bodyPr rtlCol="0">
            <a:normAutofit/>
          </a:bodyPr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z="1600" noProof="0"/>
              <a:t>マスター サブタイトルの書式設定</a:t>
            </a:r>
          </a:p>
        </p:txBody>
      </p:sp>
      <p:sp>
        <p:nvSpPr>
          <p:cNvPr id="7" name="フリーフォーム:図形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097690" y="1123908"/>
            <a:ext cx="587516" cy="1615189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sz="1800" i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332" y="5445760"/>
            <a:ext cx="2993517" cy="560832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3" name="図プレースホルダー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7580" y="5445760"/>
            <a:ext cx="2993517" cy="560832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>
            <a:lvl1pPr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spc="1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 i="0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4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i="0"/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i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チー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1488" y="2629788"/>
            <a:ext cx="5915025" cy="7449463"/>
          </a:xfrm>
        </p:spPr>
        <p:txBody>
          <a:bodyPr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471488" y="2943152"/>
            <a:ext cx="5915025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altLang="ja-JP"/>
              <a:t>20XX</a:t>
            </a:r>
            <a:endParaRPr lang="ja-JP" altLang="en-US" i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i="0"/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i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73268"/>
            <a:ext cx="5915025" cy="3932903"/>
          </a:xfrm>
        </p:spPr>
        <p:txBody>
          <a:bodyPr rtlCol="0" anchor="t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n-US" altLang="ja-JP" noProof="0"/>
              <a:t>20XX</a:t>
            </a:r>
            <a:endParaRPr lang="ja-JP" altLang="en-US" noProof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サンプル テキスト</a:t>
            </a:r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177648"/>
            <a:ext cx="5915025" cy="1457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953705"/>
            <a:ext cx="5915025" cy="7716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571" y="11300179"/>
            <a:ext cx="186896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spc="1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 i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4537" y="11300179"/>
            <a:ext cx="28289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400" baseline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サンプル テキスト</a:t>
            </a:r>
            <a:endParaRPr lang="ja-JP" altLang="en-US" i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6642" y="11300179"/>
            <a:ext cx="79578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08ADF-3ADD-483D-A721-14E3EEE2C135}" type="slidenum">
              <a:rPr lang="en-US" altLang="ja-JP" smtClean="0"/>
              <a:pPr/>
              <a:t>‹#›</a:t>
            </a:fld>
            <a:endParaRPr lang="ja-JP" altLang="en-US" i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sz="4000" i="0" kern="1200">
          <a:solidFill>
            <a:schemeClr val="tx2">
              <a:alpha val="7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kumimoji="1" sz="2400" i="0" kern="1200" spc="100" baseline="0">
          <a:solidFill>
            <a:schemeClr val="tx2">
              <a:alpha val="8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kumimoji="1" sz="1800" b="1" i="0" kern="1200" spc="100" baseline="0">
          <a:solidFill>
            <a:schemeClr val="tx2">
              <a:alpha val="8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i="0" kern="1200" spc="100" baseline="0">
          <a:solidFill>
            <a:schemeClr val="tx2">
              <a:alpha val="8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kumimoji="1" sz="1600" i="0" kern="1200" spc="100" baseline="0">
          <a:solidFill>
            <a:schemeClr val="tx2">
              <a:alpha val="8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kumimoji="1" sz="1600" i="0" kern="1200" spc="100" baseline="0">
          <a:solidFill>
            <a:schemeClr val="tx2">
              <a:alpha val="8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1998" userDrawn="1">
          <p15:clr>
            <a:srgbClr val="F26B43"/>
          </p15:clr>
        </p15:guide>
        <p15:guide id="3" pos="297" userDrawn="1">
          <p15:clr>
            <a:srgbClr val="F26B43"/>
          </p15:clr>
        </p15:guide>
        <p15:guide id="4" orient="horz" pos="6955" userDrawn="1">
          <p15:clr>
            <a:srgbClr val="F26B43"/>
          </p15:clr>
        </p15:guide>
        <p15:guide id="5" orient="horz" pos="725" userDrawn="1">
          <p15:clr>
            <a:srgbClr val="F26B43"/>
          </p15:clr>
        </p15:guide>
        <p15:guide id="6" pos="4023" userDrawn="1">
          <p15:clr>
            <a:srgbClr val="F26B43"/>
          </p15:clr>
        </p15:guide>
        <p15:guide id="7" pos="1620" userDrawn="1">
          <p15:clr>
            <a:srgbClr val="F26B43"/>
          </p15:clr>
        </p15:guide>
        <p15:guide id="8" pos="2390" userDrawn="1">
          <p15:clr>
            <a:srgbClr val="F26B43"/>
          </p15:clr>
        </p15:guide>
        <p15:guide id="9" orient="horz" pos="1067" userDrawn="1">
          <p15:clr>
            <a:srgbClr val="F26B43"/>
          </p15:clr>
        </p15:guide>
        <p15:guide id="10" orient="horz" pos="6741" userDrawn="1">
          <p15:clr>
            <a:srgbClr val="F26B43"/>
          </p15:clr>
        </p15:guide>
        <p15:guide id="11" pos="4091" userDrawn="1">
          <p15:clr>
            <a:srgbClr val="F26B43"/>
          </p15:clr>
        </p15:guide>
        <p15:guide id="12" pos="230" userDrawn="1">
          <p15:clr>
            <a:srgbClr val="F26B43"/>
          </p15:clr>
        </p15:guide>
        <p15:guide id="13" pos="2768" userDrawn="1">
          <p15:clr>
            <a:srgbClr val="F26B43"/>
          </p15:clr>
        </p15:guide>
        <p15:guide id="14" pos="1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mailto:info@musicgalleryarietta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2667000" y="3095626"/>
            <a:ext cx="3613150" cy="30511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ja-JP" altLang="en-US" sz="3600" dirty="0"/>
              <a:t>プレゼンテーションのタイトル</a:t>
            </a:r>
          </a:p>
        </p:txBody>
      </p:sp>
      <p:sp>
        <p:nvSpPr>
          <p:cNvPr id="5" name="サブタイトル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2667000" y="7783514"/>
            <a:ext cx="2949575" cy="955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ja-JP" altLang="en-US"/>
              <a:t>発表者名</a:t>
            </a:r>
          </a:p>
        </p:txBody>
      </p:sp>
      <p:pic>
        <p:nvPicPr>
          <p:cNvPr id="8" name="図プレースホルダー 7" descr="木、屋外、森、自然、霧を含む画像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28526"/>
            <a:ext cx="6854781" cy="6960145"/>
          </a:xfr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E8833F-F7BA-C8D6-456C-9914EA14DE22}"/>
              </a:ext>
            </a:extLst>
          </p:cNvPr>
          <p:cNvSpPr txBox="1"/>
          <p:nvPr/>
        </p:nvSpPr>
        <p:spPr>
          <a:xfrm>
            <a:off x="374645" y="103747"/>
            <a:ext cx="580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グリーグ「ペール・ギュント」作曲</a:t>
            </a:r>
            <a:r>
              <a:rPr kumimoji="1" lang="en-US" altLang="ja-JP" dirty="0"/>
              <a:t>150</a:t>
            </a:r>
            <a:r>
              <a:rPr kumimoji="1" lang="ja-JP" altLang="en-US" dirty="0"/>
              <a:t>年プロジェクト</a:t>
            </a:r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AC6284-57D5-6237-C40A-4816A386F2E0}"/>
              </a:ext>
            </a:extLst>
          </p:cNvPr>
          <p:cNvSpPr txBox="1"/>
          <p:nvPr/>
        </p:nvSpPr>
        <p:spPr>
          <a:xfrm>
            <a:off x="311769" y="766498"/>
            <a:ext cx="623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2025</a:t>
            </a:r>
            <a:r>
              <a:rPr kumimoji="1" lang="ja-JP" altLang="en-US" sz="1400" b="1" dirty="0"/>
              <a:t>年　</a:t>
            </a:r>
            <a:r>
              <a:rPr kumimoji="1" lang="en-US" altLang="ja-JP" sz="2400" b="1" dirty="0"/>
              <a:t>9</a:t>
            </a:r>
            <a:r>
              <a:rPr kumimoji="1" lang="ja-JP" altLang="en-US" sz="2400" b="1" dirty="0"/>
              <a:t>月</a:t>
            </a:r>
            <a:r>
              <a:rPr kumimoji="1" lang="en-US" altLang="ja-JP" sz="2400" b="1" dirty="0"/>
              <a:t>6</a:t>
            </a:r>
            <a:r>
              <a:rPr kumimoji="1" lang="ja-JP" altLang="en-US" sz="2400" b="1" dirty="0"/>
              <a:t>日（土）開演①</a:t>
            </a:r>
            <a:r>
              <a:rPr kumimoji="1" lang="en-US" altLang="ja-JP" sz="2400" b="1" dirty="0"/>
              <a:t>11</a:t>
            </a:r>
            <a:r>
              <a:rPr kumimoji="1" lang="ja-JP" altLang="en-US" sz="2400" b="1" dirty="0"/>
              <a:t>：</a:t>
            </a:r>
            <a:r>
              <a:rPr kumimoji="1" lang="en-US" altLang="ja-JP" sz="2400" b="1" dirty="0"/>
              <a:t>00</a:t>
            </a:r>
            <a:r>
              <a:rPr kumimoji="1" lang="ja-JP" altLang="en-US" sz="2400" b="1" dirty="0"/>
              <a:t>　②</a:t>
            </a:r>
            <a:r>
              <a:rPr kumimoji="1" lang="en-US" altLang="ja-JP" sz="2400" b="1" dirty="0"/>
              <a:t>14</a:t>
            </a:r>
            <a:r>
              <a:rPr kumimoji="1" lang="ja-JP" altLang="en-US" sz="2400" b="1" dirty="0"/>
              <a:t>：</a:t>
            </a:r>
            <a:r>
              <a:rPr kumimoji="1" lang="en-US" altLang="ja-JP" sz="2400" b="1" dirty="0"/>
              <a:t>00</a:t>
            </a:r>
          </a:p>
          <a:p>
            <a:pPr algn="ctr"/>
            <a:r>
              <a:rPr kumimoji="1" lang="ja-JP" altLang="en-US" sz="1600" b="1" dirty="0"/>
              <a:t>会場：ミュージックギャラリーアリエッタ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6BD3AA-7F5E-D9A2-A99F-B1D468648871}"/>
              </a:ext>
            </a:extLst>
          </p:cNvPr>
          <p:cNvSpPr txBox="1"/>
          <p:nvPr/>
        </p:nvSpPr>
        <p:spPr>
          <a:xfrm>
            <a:off x="198216" y="1799098"/>
            <a:ext cx="6297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ノルウェーが生んだ戯曲の傑作「ペール・ギュント」　作：イプセン　音楽：グリーグ</a:t>
            </a:r>
            <a:endParaRPr kumimoji="1" lang="en-US" altLang="ja-JP" sz="1400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just"/>
            <a:r>
              <a:rPr kumimoji="1" lang="ja-JP" altLang="en-US" sz="14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日本グリーグ協会会員有志による朗読とピアノ・歌でお届けします！</a:t>
            </a:r>
            <a:endParaRPr kumimoji="1" lang="en-US" altLang="ja-JP" sz="1400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just"/>
            <a:endParaRPr kumimoji="1" lang="en-US" altLang="ja-JP" sz="1400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just"/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632B05-D798-7B49-A626-B9F75FD7B5D6}"/>
              </a:ext>
            </a:extLst>
          </p:cNvPr>
          <p:cNvSpPr txBox="1"/>
          <p:nvPr/>
        </p:nvSpPr>
        <p:spPr>
          <a:xfrm>
            <a:off x="214989" y="2337970"/>
            <a:ext cx="3031118" cy="2523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曲目　ピアノ・歌</a:t>
            </a:r>
            <a:endParaRPr kumimoji="1" lang="en-US" altLang="ja-JP" sz="1200" b="1" dirty="0">
              <a:solidFill>
                <a:schemeClr val="tx2">
                  <a:lumMod val="25000"/>
                </a:schemeClr>
              </a:solidFill>
            </a:endParaRPr>
          </a:p>
          <a:p>
            <a:endParaRPr kumimoji="1" lang="en-US" altLang="ja-JP" sz="1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花嫁略奪　イングリッドの嘆き　</a:t>
            </a:r>
            <a:endParaRPr kumimoji="1" lang="en-US" altLang="ja-JP" sz="1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山の魔王の宮殿にて　</a:t>
            </a:r>
            <a:endParaRPr kumimoji="1" lang="en-US" altLang="ja-JP" sz="1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山の魔王の娘の踊り　</a:t>
            </a: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オーゼの死　</a:t>
            </a:r>
            <a:endParaRPr kumimoji="1" lang="en-US" altLang="ja-JP" sz="1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朝の気分　</a:t>
            </a: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アラビアの踊り　</a:t>
            </a: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アニトラの踊り　</a:t>
            </a: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ソルヴェイグの歌　（歌）</a:t>
            </a: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ペール・ギュントの帰郷　嵐の夕べ　</a:t>
            </a:r>
          </a:p>
          <a:p>
            <a:r>
              <a:rPr kumimoji="1" lang="ja-JP" altLang="en-US" sz="1200" b="1" dirty="0">
                <a:solidFill>
                  <a:schemeClr val="tx2">
                    <a:lumMod val="25000"/>
                  </a:schemeClr>
                </a:solidFill>
              </a:rPr>
              <a:t>ソルヴェイグの子守歌　（歌）</a:t>
            </a:r>
            <a:endParaRPr kumimoji="1" lang="en-US" altLang="ja-JP" sz="1200" b="1" dirty="0">
              <a:solidFill>
                <a:schemeClr val="tx2">
                  <a:lumMod val="25000"/>
                </a:schemeClr>
              </a:solidFill>
            </a:endParaRPr>
          </a:p>
          <a:p>
            <a:endParaRPr kumimoji="1" lang="en-US" altLang="ja-JP" sz="1400" b="1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3E7DCB-1012-286F-A422-0CBBCBA00717}"/>
              </a:ext>
            </a:extLst>
          </p:cNvPr>
          <p:cNvSpPr txBox="1"/>
          <p:nvPr/>
        </p:nvSpPr>
        <p:spPr>
          <a:xfrm>
            <a:off x="3277844" y="2245637"/>
            <a:ext cx="32786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第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部</a:t>
            </a:r>
            <a:endParaRPr kumimoji="1" lang="en-US" altLang="ja-JP" sz="1200" b="1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45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開場　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11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00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開演　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11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50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終演予定</a:t>
            </a:r>
            <a:endParaRPr kumimoji="1" lang="en-US" altLang="ja-JP" sz="1200" b="1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ファミリー向け朗読と演奏</a:t>
            </a:r>
            <a:endParaRPr kumimoji="1" lang="en-US" altLang="ja-JP" sz="1200" b="1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一般：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2,000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</a:t>
            </a:r>
            <a:endParaRPr kumimoji="1" lang="en-US" altLang="ja-JP" sz="1200" b="1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アリエッタ生徒・会員親子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1,000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</a:t>
            </a:r>
            <a:endParaRPr kumimoji="1" lang="en-US" altLang="ja-JP" sz="1200" b="1" dirty="0">
              <a:solidFill>
                <a:srgbClr val="C0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親子</a:t>
            </a:r>
            <a:r>
              <a:rPr kumimoji="1" lang="en-US" altLang="ja-JP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1,500</a:t>
            </a:r>
            <a:r>
              <a:rPr kumimoji="1" lang="ja-JP" altLang="en-US" sz="1200" b="1" dirty="0">
                <a:solidFill>
                  <a:srgbClr val="C0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円（子は中学生以下）</a:t>
            </a:r>
          </a:p>
          <a:p>
            <a:endParaRPr kumimoji="1" lang="en-US" altLang="ja-JP" sz="1200" b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第</a:t>
            </a:r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部</a:t>
            </a:r>
            <a:endParaRPr kumimoji="1" lang="en-US" altLang="ja-JP" sz="1200" b="1" dirty="0">
              <a:solidFill>
                <a:srgbClr val="00206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13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</a:t>
            </a:r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45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開場　</a:t>
            </a:r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14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</a:t>
            </a:r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00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開演　</a:t>
            </a:r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16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</a:t>
            </a:r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00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終演予定</a:t>
            </a:r>
            <a:endParaRPr kumimoji="1" lang="en-US" altLang="ja-JP" sz="1200" b="1" dirty="0">
              <a:solidFill>
                <a:srgbClr val="00206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朗読と演奏</a:t>
            </a:r>
            <a:endParaRPr kumimoji="1" lang="en-US" altLang="ja-JP" sz="1200" b="1" dirty="0">
              <a:solidFill>
                <a:srgbClr val="00206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コーヒーブレイクとペール・ギュント四方山話　　</a:t>
            </a:r>
            <a:endParaRPr kumimoji="1" lang="en-US" altLang="ja-JP" sz="1200" b="1" dirty="0">
              <a:solidFill>
                <a:srgbClr val="00206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一般</a:t>
            </a:r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3,000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　</a:t>
            </a:r>
            <a:endParaRPr kumimoji="1" lang="en-US" altLang="ja-JP" sz="1200" b="1" dirty="0">
              <a:solidFill>
                <a:srgbClr val="00206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アリエッタ会員・生徒</a:t>
            </a:r>
            <a:r>
              <a:rPr kumimoji="1" lang="en-US" altLang="ja-JP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2,000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円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13508B1-D31F-00AC-A67A-57874D82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1" y="5617743"/>
            <a:ext cx="773085" cy="101721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66A6C4B-405B-96AC-14C3-EAA705E0B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687" y="5592842"/>
            <a:ext cx="790177" cy="10421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2989BE6-F8E2-7584-FBFB-5C0CC99AA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583" y="7083722"/>
            <a:ext cx="643775" cy="97405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B8F443D-1DAB-BDCF-657F-983F0378E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50" y="7119144"/>
            <a:ext cx="690538" cy="97080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8C46FA-3246-6123-D503-C8FBD933695D}"/>
              </a:ext>
            </a:extLst>
          </p:cNvPr>
          <p:cNvSpPr txBox="1"/>
          <p:nvPr/>
        </p:nvSpPr>
        <p:spPr>
          <a:xfrm>
            <a:off x="849007" y="7060983"/>
            <a:ext cx="248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+mn-ea"/>
              </a:rPr>
              <a:t>東京藝術大学音楽学部楽理科卒業、同大学院修士課程にて音楽学を専攻修了。在学中より声楽を始める。</a:t>
            </a:r>
            <a:r>
              <a:rPr kumimoji="1" lang="en-US" altLang="ja-JP" sz="800" dirty="0">
                <a:latin typeface="+mn-ea"/>
              </a:rPr>
              <a:t>2003</a:t>
            </a:r>
            <a:r>
              <a:rPr kumimoji="1" lang="ja-JP" altLang="en-US" sz="800" dirty="0">
                <a:latin typeface="+mn-ea"/>
              </a:rPr>
              <a:t>～</a:t>
            </a:r>
            <a:r>
              <a:rPr kumimoji="1" lang="en-US" altLang="ja-JP" sz="800" dirty="0">
                <a:latin typeface="+mn-ea"/>
              </a:rPr>
              <a:t>2006</a:t>
            </a:r>
            <a:r>
              <a:rPr kumimoji="1" lang="ja-JP" altLang="en-US" sz="800" dirty="0">
                <a:latin typeface="+mn-ea"/>
              </a:rPr>
              <a:t>年ウィーンに留学。帰国後はドイツリートを中心としたリサイタル活動を継続的に行い、近年はフォルテピアノを用いた歌曲演奏や北欧グリーグの歌曲にも積極的に取り組んでいる。声楽を誉田昭宏、</a:t>
            </a:r>
            <a:r>
              <a:rPr kumimoji="1" lang="en-US" altLang="ja-JP" sz="800" dirty="0">
                <a:latin typeface="+mn-ea"/>
              </a:rPr>
              <a:t>M.</a:t>
            </a:r>
            <a:r>
              <a:rPr kumimoji="1" lang="ja-JP" altLang="en-US" sz="800" dirty="0">
                <a:latin typeface="+mn-ea"/>
              </a:rPr>
              <a:t>ニコロヴァ、</a:t>
            </a:r>
            <a:r>
              <a:rPr kumimoji="1" lang="en-US" altLang="ja-JP" sz="800" dirty="0">
                <a:latin typeface="+mn-ea"/>
              </a:rPr>
              <a:t>E.</a:t>
            </a:r>
            <a:r>
              <a:rPr kumimoji="1" lang="ja-JP" altLang="en-US" sz="800" dirty="0">
                <a:latin typeface="+mn-ea"/>
              </a:rPr>
              <a:t>ノルヴェルグ＝シュルツの各氏に師事。日本グリーグ協会理事・維持会員。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B1B182-FA5D-3B20-82BB-373560883124}"/>
              </a:ext>
            </a:extLst>
          </p:cNvPr>
          <p:cNvSpPr txBox="1"/>
          <p:nvPr/>
        </p:nvSpPr>
        <p:spPr>
          <a:xfrm flipH="1">
            <a:off x="4246864" y="5592842"/>
            <a:ext cx="2371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+mn-ea"/>
              </a:rPr>
              <a:t>国立音楽大学器楽学科ピアノ専攻卒業、ノルウェー王立ベルゲン大学グリーグ音楽院修士課程修了。第</a:t>
            </a:r>
            <a:r>
              <a:rPr kumimoji="1" lang="en-US" altLang="ja-JP" sz="800" dirty="0">
                <a:latin typeface="+mn-ea"/>
              </a:rPr>
              <a:t>10</a:t>
            </a:r>
            <a:r>
              <a:rPr kumimoji="1" lang="ja-JP" altLang="en-US" sz="800" dirty="0">
                <a:latin typeface="+mn-ea"/>
              </a:rPr>
              <a:t>回日本アンサンブルコンクール小佐野英子賞</a:t>
            </a:r>
            <a:r>
              <a:rPr kumimoji="1" lang="en-US" altLang="ja-JP" sz="800" dirty="0">
                <a:latin typeface="+mn-ea"/>
              </a:rPr>
              <a:t>(</a:t>
            </a:r>
            <a:r>
              <a:rPr kumimoji="1" lang="ja-JP" altLang="en-US" sz="800" dirty="0">
                <a:latin typeface="+mn-ea"/>
              </a:rPr>
              <a:t>リートデュオ部門第</a:t>
            </a:r>
            <a:r>
              <a:rPr kumimoji="1" lang="en-US" altLang="ja-JP" sz="800" dirty="0">
                <a:latin typeface="+mn-ea"/>
              </a:rPr>
              <a:t>1</a:t>
            </a:r>
            <a:r>
              <a:rPr kumimoji="1" lang="ja-JP" altLang="en-US" sz="800" dirty="0">
                <a:latin typeface="+mn-ea"/>
              </a:rPr>
              <a:t>位</a:t>
            </a:r>
            <a:r>
              <a:rPr kumimoji="1" lang="en-US" altLang="ja-JP" sz="800" dirty="0">
                <a:latin typeface="+mn-ea"/>
              </a:rPr>
              <a:t>)</a:t>
            </a:r>
            <a:r>
              <a:rPr kumimoji="1" lang="ja-JP" altLang="en-US" sz="800" dirty="0">
                <a:latin typeface="+mn-ea"/>
              </a:rPr>
              <a:t>など受賞多数。アンサンブルピアニストとして多方面で活躍している。</a:t>
            </a:r>
          </a:p>
          <a:p>
            <a:r>
              <a:rPr kumimoji="1" lang="ja-JP" altLang="en-US" sz="800" dirty="0">
                <a:latin typeface="+mn-ea"/>
              </a:rPr>
              <a:t>日本演奏連盟、日本音楽教育学会、全国大学音楽教育学会</a:t>
            </a:r>
            <a:r>
              <a:rPr kumimoji="1" lang="en-US" altLang="ja-JP" sz="800" dirty="0">
                <a:latin typeface="+mn-ea"/>
              </a:rPr>
              <a:t>(</a:t>
            </a:r>
            <a:r>
              <a:rPr kumimoji="1" lang="ja-JP" altLang="en-US" sz="800" dirty="0">
                <a:latin typeface="+mn-ea"/>
              </a:rPr>
              <a:t>関東地区</a:t>
            </a:r>
            <a:r>
              <a:rPr kumimoji="1" lang="en-US" altLang="ja-JP" sz="800" dirty="0">
                <a:latin typeface="+mn-ea"/>
              </a:rPr>
              <a:t>)</a:t>
            </a:r>
            <a:r>
              <a:rPr kumimoji="1" lang="ja-JP" altLang="en-US" sz="800" dirty="0">
                <a:latin typeface="+mn-ea"/>
              </a:rPr>
              <a:t>、日本・ノルウェー音楽家協会、日本グリーグ協会、各会員。現在、鶴見大学短期大学部非常勤講師。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2575E83-210E-26D0-4689-95A22F9E2B37}"/>
              </a:ext>
            </a:extLst>
          </p:cNvPr>
          <p:cNvSpPr txBox="1"/>
          <p:nvPr/>
        </p:nvSpPr>
        <p:spPr>
          <a:xfrm>
            <a:off x="883041" y="5584343"/>
            <a:ext cx="2414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+mn-ea"/>
              </a:rPr>
              <a:t>フィンランド国立音楽院シベリウスアカデミーに学び、音楽博士号取得。研究テーマはフィンランドの作曲家</a:t>
            </a:r>
            <a:r>
              <a:rPr kumimoji="1" lang="en-US" altLang="ja-JP" sz="800" dirty="0">
                <a:latin typeface="+mn-ea"/>
              </a:rPr>
              <a:t>P. H</a:t>
            </a:r>
            <a:r>
              <a:rPr kumimoji="1" lang="ja-JP" altLang="en-US" sz="800" dirty="0">
                <a:latin typeface="+mn-ea"/>
              </a:rPr>
              <a:t>ノルドグレンの</a:t>
            </a:r>
            <a:r>
              <a:rPr kumimoji="1" lang="en-US" altLang="ja-JP" sz="800" dirty="0">
                <a:latin typeface="+mn-ea"/>
              </a:rPr>
              <a:t>《</a:t>
            </a:r>
            <a:r>
              <a:rPr kumimoji="1" lang="ja-JP" altLang="en-US" sz="800" dirty="0">
                <a:latin typeface="+mn-ea"/>
              </a:rPr>
              <a:t>小泉八雲の</a:t>
            </a:r>
            <a:r>
              <a:rPr kumimoji="1" lang="en-US" altLang="ja-JP" sz="800" dirty="0">
                <a:latin typeface="+mn-ea"/>
              </a:rPr>
              <a:t>『</a:t>
            </a:r>
            <a:r>
              <a:rPr kumimoji="1" lang="ja-JP" altLang="en-US" sz="800" dirty="0">
                <a:latin typeface="+mn-ea"/>
              </a:rPr>
              <a:t>怪談</a:t>
            </a:r>
            <a:r>
              <a:rPr kumimoji="1" lang="en-US" altLang="ja-JP" sz="800" dirty="0">
                <a:latin typeface="+mn-ea"/>
              </a:rPr>
              <a:t>』</a:t>
            </a:r>
            <a:r>
              <a:rPr kumimoji="1" lang="ja-JP" altLang="en-US" sz="800" dirty="0">
                <a:latin typeface="+mn-ea"/>
              </a:rPr>
              <a:t>によるピアノのためのバラード</a:t>
            </a:r>
            <a:r>
              <a:rPr kumimoji="1" lang="en-US" altLang="ja-JP" sz="800" dirty="0">
                <a:latin typeface="+mn-ea"/>
              </a:rPr>
              <a:t>》</a:t>
            </a:r>
            <a:r>
              <a:rPr kumimoji="1" lang="ja-JP" altLang="en-US" sz="800" dirty="0">
                <a:latin typeface="+mn-ea"/>
              </a:rPr>
              <a:t>。東京を中心とした演奏活動のほか、フィンランドにてオウルンサロ音祭、ムジカ・ノヴァ・ヘルシンキ音楽祭等でリサイタル、</a:t>
            </a:r>
            <a:r>
              <a:rPr kumimoji="1" lang="en-US" altLang="ja-JP" sz="800" dirty="0">
                <a:latin typeface="+mn-ea"/>
              </a:rPr>
              <a:t>2015</a:t>
            </a:r>
            <a:r>
              <a:rPr kumimoji="1" lang="ja-JP" altLang="en-US" sz="800" dirty="0">
                <a:latin typeface="+mn-ea"/>
              </a:rPr>
              <a:t>年シベリウス生誕</a:t>
            </a:r>
            <a:r>
              <a:rPr kumimoji="1" lang="en-US" altLang="ja-JP" sz="800" dirty="0">
                <a:latin typeface="+mn-ea"/>
              </a:rPr>
              <a:t>150</a:t>
            </a:r>
            <a:r>
              <a:rPr kumimoji="1" lang="ja-JP" altLang="en-US" sz="800" dirty="0">
                <a:latin typeface="+mn-ea"/>
              </a:rPr>
              <a:t>年記念演奏会、</a:t>
            </a:r>
            <a:r>
              <a:rPr kumimoji="1" lang="en-US" altLang="ja-JP" sz="800" dirty="0">
                <a:latin typeface="+mn-ea"/>
              </a:rPr>
              <a:t>2019</a:t>
            </a:r>
            <a:r>
              <a:rPr kumimoji="1" lang="ja-JP" altLang="en-US" sz="800" dirty="0">
                <a:latin typeface="+mn-ea"/>
              </a:rPr>
              <a:t>年コルポのシベリウス音楽祭に出演。母校である昭和音楽大学で後進の指導にあたっている。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64BE51-0981-263C-F0A3-F5CFF8B8B46F}"/>
              </a:ext>
            </a:extLst>
          </p:cNvPr>
          <p:cNvSpPr txBox="1"/>
          <p:nvPr/>
        </p:nvSpPr>
        <p:spPr>
          <a:xfrm>
            <a:off x="-7102734" y="5834082"/>
            <a:ext cx="9404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. 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B94668-07D9-0AF7-73C2-D812B3E2A795}"/>
              </a:ext>
            </a:extLst>
          </p:cNvPr>
          <p:cNvSpPr txBox="1"/>
          <p:nvPr/>
        </p:nvSpPr>
        <p:spPr>
          <a:xfrm>
            <a:off x="4246864" y="7079217"/>
            <a:ext cx="248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+mn-ea"/>
              </a:rPr>
              <a:t>上野学園中学校音楽指導科・高校音楽科・大学音楽学部器楽学科（ピアノ）卒業後、ヤマハ株式会社入社。退社後、様々な音楽・企画活動をする。グリーグや北欧音楽の魅力を伝えるべく「音楽の友」「月刊ショパン」「ムジカノーヴァ」「音遊人」などに寄稿。</a:t>
            </a:r>
            <a:r>
              <a:rPr kumimoji="1" lang="en-US" altLang="ja-JP" sz="800" dirty="0">
                <a:latin typeface="+mn-ea"/>
              </a:rPr>
              <a:t>2025</a:t>
            </a:r>
            <a:r>
              <a:rPr kumimoji="1" lang="ja-JP" altLang="en-US" sz="800" dirty="0">
                <a:latin typeface="+mn-ea"/>
              </a:rPr>
              <a:t>年、ノルウェーのベルゲン国際フェスティヴァルの模様やグリーグのゆかりの地について月刊ショパンの</a:t>
            </a:r>
            <a:r>
              <a:rPr kumimoji="1" lang="en-US" altLang="ja-JP" sz="800" dirty="0">
                <a:latin typeface="+mn-ea"/>
              </a:rPr>
              <a:t>8</a:t>
            </a:r>
            <a:r>
              <a:rPr kumimoji="1" lang="ja-JP" altLang="en-US" sz="800" dirty="0">
                <a:latin typeface="+mn-ea"/>
              </a:rPr>
              <a:t>，</a:t>
            </a:r>
            <a:r>
              <a:rPr kumimoji="1" lang="en-US" altLang="ja-JP" sz="800" dirty="0">
                <a:latin typeface="+mn-ea"/>
              </a:rPr>
              <a:t>9</a:t>
            </a:r>
            <a:r>
              <a:rPr kumimoji="1" lang="ja-JP" altLang="en-US" sz="800" dirty="0">
                <a:latin typeface="+mn-ea"/>
              </a:rPr>
              <a:t>月号に執筆。</a:t>
            </a:r>
            <a:endParaRPr kumimoji="1" lang="en-US" altLang="ja-JP" sz="800" dirty="0">
              <a:latin typeface="+mn-ea"/>
            </a:endParaRPr>
          </a:p>
          <a:p>
            <a:r>
              <a:rPr kumimoji="1" lang="ja-JP" altLang="en-US" sz="800" dirty="0">
                <a:latin typeface="+mn-ea"/>
              </a:rPr>
              <a:t>北欧文化協会理事。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6C65CE8-277B-D4DA-2FB9-CC8AC0A73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76" y="8870272"/>
            <a:ext cx="2237426" cy="182895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542002-D369-1C02-6D1E-E4162A720ACB}"/>
              </a:ext>
            </a:extLst>
          </p:cNvPr>
          <p:cNvSpPr txBox="1"/>
          <p:nvPr/>
        </p:nvSpPr>
        <p:spPr>
          <a:xfrm>
            <a:off x="143356" y="6617604"/>
            <a:ext cx="646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ピアノ</a:t>
            </a:r>
            <a:endParaRPr kumimoji="1" lang="en-US" altLang="ja-JP" sz="900" dirty="0"/>
          </a:p>
          <a:p>
            <a:r>
              <a:rPr kumimoji="1" lang="ja-JP" altLang="en-US" sz="900" dirty="0"/>
              <a:t>飯田佐恵</a:t>
            </a:r>
            <a:br>
              <a:rPr kumimoji="1" lang="en-US" altLang="ja-JP" sz="900" dirty="0"/>
            </a:br>
            <a:r>
              <a:rPr kumimoji="1" lang="en-US" altLang="ja-JP" sz="900" dirty="0"/>
              <a:t>Sae Iida</a:t>
            </a:r>
            <a:r>
              <a:rPr kumimoji="1" lang="ja-JP" altLang="en-US" sz="900" dirty="0"/>
              <a:t> </a:t>
            </a:r>
            <a:endParaRPr kumimoji="1" lang="en-US" altLang="ja-JP" sz="9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2211CA-4C1D-77A9-0500-8B537582CA53}"/>
              </a:ext>
            </a:extLst>
          </p:cNvPr>
          <p:cNvSpPr txBox="1"/>
          <p:nvPr/>
        </p:nvSpPr>
        <p:spPr>
          <a:xfrm>
            <a:off x="3501583" y="6594941"/>
            <a:ext cx="11593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00" dirty="0"/>
              <a:t>ピアノ</a:t>
            </a:r>
            <a:endParaRPr kumimoji="1" lang="en-US" altLang="ja-JP" sz="900" dirty="0"/>
          </a:p>
          <a:p>
            <a:r>
              <a:rPr kumimoji="1" lang="ja-JP" altLang="en-US" sz="900" dirty="0"/>
              <a:t>山口亜弥子</a:t>
            </a:r>
            <a:br>
              <a:rPr kumimoji="1" lang="en-US" altLang="ja-JP" sz="900" dirty="0"/>
            </a:br>
            <a:r>
              <a:rPr kumimoji="1" lang="en-US" altLang="ja-JP" sz="900" dirty="0"/>
              <a:t>Ayako Yamaguchi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8C324CD-EEEA-F776-F09D-4DB5D7FFD5CF}"/>
              </a:ext>
            </a:extLst>
          </p:cNvPr>
          <p:cNvSpPr txBox="1"/>
          <p:nvPr/>
        </p:nvSpPr>
        <p:spPr>
          <a:xfrm>
            <a:off x="155250" y="8080840"/>
            <a:ext cx="177165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ソプラノ</a:t>
            </a:r>
          </a:p>
          <a:p>
            <a:r>
              <a:rPr lang="ja-JP" altLang="en-US" sz="900" dirty="0"/>
              <a:t>馬淵元子</a:t>
            </a:r>
            <a:br>
              <a:rPr lang="ja-JP" altLang="en-US" sz="900" dirty="0"/>
            </a:br>
            <a:r>
              <a:rPr lang="en-US" altLang="ja-JP" sz="900" dirty="0"/>
              <a:t>Motoko</a:t>
            </a:r>
            <a:r>
              <a:rPr lang="ja-JP" altLang="en-US" sz="900" dirty="0"/>
              <a:t>　</a:t>
            </a:r>
            <a:r>
              <a:rPr lang="en-US" altLang="ja-JP" sz="900" dirty="0"/>
              <a:t>Mabuchi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06FB445-5FA2-F144-5BA8-B8FB490D6AEF}"/>
              </a:ext>
            </a:extLst>
          </p:cNvPr>
          <p:cNvSpPr txBox="1"/>
          <p:nvPr/>
        </p:nvSpPr>
        <p:spPr>
          <a:xfrm>
            <a:off x="3462143" y="8115698"/>
            <a:ext cx="8722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企画・トーク</a:t>
            </a:r>
          </a:p>
          <a:p>
            <a:r>
              <a:rPr lang="ja-JP" altLang="en-US" sz="900" dirty="0"/>
              <a:t>田邉英利子</a:t>
            </a:r>
            <a:br>
              <a:rPr lang="ja-JP" altLang="en-US" sz="900" dirty="0"/>
            </a:br>
            <a:r>
              <a:rPr lang="en-US" altLang="ja-JP" sz="900" dirty="0"/>
              <a:t>Eriko Tanabe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10E9EBD-3363-57E4-950C-61F6006083BE}"/>
              </a:ext>
            </a:extLst>
          </p:cNvPr>
          <p:cNvSpPr txBox="1"/>
          <p:nvPr/>
        </p:nvSpPr>
        <p:spPr>
          <a:xfrm>
            <a:off x="2469984" y="8909195"/>
            <a:ext cx="270533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お問合・お申込</a:t>
            </a:r>
            <a:endParaRPr kumimoji="1" lang="en-US" altLang="ja-JP" dirty="0"/>
          </a:p>
          <a:p>
            <a:endParaRPr kumimoji="1" lang="en-US" altLang="ja-JP" sz="1100" dirty="0"/>
          </a:p>
          <a:p>
            <a:r>
              <a:rPr kumimoji="1" lang="ja-JP" altLang="en-US" sz="1100" dirty="0"/>
              <a:t>右の</a:t>
            </a:r>
            <a:r>
              <a:rPr kumimoji="1" lang="en-US" altLang="ja-JP" sz="1100" dirty="0"/>
              <a:t>QR</a:t>
            </a:r>
            <a:r>
              <a:rPr kumimoji="1" lang="ja-JP" altLang="en-US" sz="1100" dirty="0"/>
              <a:t>コードからお問合せコーナーに下記事項をご入力いただくか</a:t>
            </a:r>
            <a:endParaRPr kumimoji="1" lang="en-US" altLang="ja-JP" sz="1100" dirty="0"/>
          </a:p>
          <a:p>
            <a:r>
              <a:rPr kumimoji="1" lang="ja-JP" altLang="en-US" sz="1000" dirty="0"/>
              <a:t>メール　</a:t>
            </a:r>
            <a:r>
              <a:rPr kumimoji="1" lang="en-US" altLang="ja-JP" sz="1000" dirty="0">
                <a:hlinkClick r:id="rId9"/>
              </a:rPr>
              <a:t>info@musicgalleryarietta.com</a:t>
            </a:r>
            <a:endParaRPr kumimoji="1" lang="en-US" altLang="ja-JP" sz="1000" dirty="0"/>
          </a:p>
          <a:p>
            <a:r>
              <a:rPr kumimoji="1" lang="ja-JP" altLang="en-US" sz="1000" dirty="0"/>
              <a:t>電話 </a:t>
            </a:r>
            <a:r>
              <a:rPr kumimoji="1" lang="en-US" altLang="ja-JP" sz="1000" dirty="0"/>
              <a:t>090-6195-7354</a:t>
            </a:r>
            <a:r>
              <a:rPr kumimoji="1" lang="ja-JP" altLang="en-US" sz="1000" dirty="0"/>
              <a:t>（タナベ）でも承ります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＊希望公演（第</a:t>
            </a:r>
            <a:r>
              <a:rPr kumimoji="1" lang="en-US" altLang="ja-JP" sz="1000" dirty="0"/>
              <a:t>1</a:t>
            </a:r>
            <a:r>
              <a:rPr kumimoji="1" lang="ja-JP" altLang="en-US" sz="1000" dirty="0"/>
              <a:t>部または第</a:t>
            </a:r>
            <a:r>
              <a:rPr kumimoji="1" lang="en-US" altLang="ja-JP" sz="1000" dirty="0"/>
              <a:t>2</a:t>
            </a:r>
            <a:r>
              <a:rPr kumimoji="1" lang="ja-JP" altLang="en-US" sz="1000" dirty="0"/>
              <a:t>部）</a:t>
            </a:r>
            <a:endParaRPr kumimoji="1" lang="en-US" altLang="ja-JP" sz="1000" dirty="0"/>
          </a:p>
          <a:p>
            <a:r>
              <a:rPr kumimoji="1" lang="ja-JP" altLang="en-US" sz="1000" dirty="0"/>
              <a:t>＊人数</a:t>
            </a:r>
            <a:endParaRPr kumimoji="1" lang="en-US" altLang="ja-JP" sz="1000" dirty="0"/>
          </a:p>
          <a:p>
            <a:r>
              <a:rPr kumimoji="1" lang="ja-JP" altLang="en-US" sz="1000" dirty="0"/>
              <a:t>＊代表者お名前</a:t>
            </a:r>
            <a:endParaRPr kumimoji="1" lang="en-US" altLang="ja-JP" sz="1000" dirty="0"/>
          </a:p>
          <a:p>
            <a:r>
              <a:rPr kumimoji="1" lang="ja-JP" altLang="en-US" sz="1000" dirty="0"/>
              <a:t>＊お電話番号</a:t>
            </a:r>
            <a:endParaRPr kumimoji="1" lang="en-US" altLang="ja-JP" sz="1000" dirty="0"/>
          </a:p>
          <a:p>
            <a:r>
              <a:rPr kumimoji="1" lang="ja-JP" altLang="en-US" sz="1000" dirty="0"/>
              <a:t>をお知らせください。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折り返し、振込先などをご連絡させていただきます</a:t>
            </a:r>
            <a:endParaRPr kumimoji="1" lang="en-US" altLang="ja-JP" sz="1000" dirty="0"/>
          </a:p>
          <a:p>
            <a:endParaRPr kumimoji="1" lang="en-US" altLang="ja-JP" sz="1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D975765-EB48-72EB-125F-96A98086CA8F}"/>
              </a:ext>
            </a:extLst>
          </p:cNvPr>
          <p:cNvSpPr txBox="1"/>
          <p:nvPr/>
        </p:nvSpPr>
        <p:spPr>
          <a:xfrm>
            <a:off x="122016" y="10873258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東武東上線東武練馬駅南口</a:t>
            </a:r>
            <a:endParaRPr kumimoji="1" lang="en-US" altLang="ja-JP" sz="1000" dirty="0"/>
          </a:p>
          <a:p>
            <a:r>
              <a:rPr kumimoji="1" lang="ja-JP" altLang="en-US" sz="1000" dirty="0"/>
              <a:t>（池袋から準急利用で最速</a:t>
            </a:r>
            <a:r>
              <a:rPr kumimoji="1" lang="en-US" altLang="ja-JP" sz="1000" dirty="0"/>
              <a:t>9</a:t>
            </a:r>
            <a:r>
              <a:rPr kumimoji="1" lang="ja-JP" altLang="en-US" sz="1000" dirty="0"/>
              <a:t>分）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7622073-4899-0582-4B2E-4C78A9D82E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5319" y="8921342"/>
            <a:ext cx="1469716" cy="146971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CAB0A0D-D5CE-0320-40D0-D1515E819EB8}"/>
              </a:ext>
            </a:extLst>
          </p:cNvPr>
          <p:cNvSpPr txBox="1"/>
          <p:nvPr/>
        </p:nvSpPr>
        <p:spPr>
          <a:xfrm>
            <a:off x="5154915" y="4800736"/>
            <a:ext cx="157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>
                <a:solidFill>
                  <a:srgbClr val="7030A0"/>
                </a:solidFill>
              </a:rPr>
              <a:t>後援　北欧文化協会</a:t>
            </a:r>
          </a:p>
        </p:txBody>
      </p:sp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7212" y="3332630"/>
            <a:ext cx="10515600" cy="818995"/>
          </a:xfrm>
        </p:spPr>
        <p:txBody>
          <a:bodyPr rtlCol="0"/>
          <a:lstStyle/>
          <a:p>
            <a:pPr rtl="0"/>
            <a:r>
              <a:rPr lang="ja-JP" altLang="en-US"/>
              <a:t>コンテンツ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30388" y="4473039"/>
            <a:ext cx="5157787" cy="584548"/>
          </a:xfrm>
        </p:spPr>
        <p:txBody>
          <a:bodyPr rtlCol="0"/>
          <a:lstStyle/>
          <a:p>
            <a:pPr rtl="0"/>
            <a:r>
              <a:rPr lang="ja-JP" altLang="en-US" sz="2000" dirty="0"/>
              <a:t>サブタイトル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27212" y="5057588"/>
            <a:ext cx="5157787" cy="375126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000" dirty="0"/>
              <a:t>テキスト、画像、アート、ビデオを追加します。 </a:t>
            </a:r>
          </a:p>
          <a:p>
            <a:pPr rtl="0"/>
            <a:r>
              <a:rPr lang="ja-JP" altLang="en-US" sz="2000" dirty="0"/>
              <a:t>画面切り替え、アニメーション、モーションを追加します。 </a:t>
            </a:r>
          </a:p>
          <a:p>
            <a:pPr rtl="0"/>
            <a:r>
              <a:rPr lang="en-US" altLang="ja-JP" sz="2000" dirty="0"/>
              <a:t>OneDrive </a:t>
            </a:r>
            <a:r>
              <a:rPr lang="ja-JP" altLang="en-US" sz="2000" dirty="0"/>
              <a:t>に保存して、コンピューター、タブレット、または電話からプレゼンテーションにアクセスします。 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99AC0B-4829-4C65-A011-99F5FAF2D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2024" y="4473039"/>
            <a:ext cx="5183188" cy="584549"/>
          </a:xfrm>
        </p:spPr>
        <p:txBody>
          <a:bodyPr rtlCol="0"/>
          <a:lstStyle/>
          <a:p>
            <a:pPr rtl="0"/>
            <a:r>
              <a:rPr lang="ja-JP" altLang="en-US" sz="2000" dirty="0"/>
              <a:t>サブタイトル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37126B5-1539-4976-8B35-3D195863C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02024" y="5057588"/>
            <a:ext cx="5183188" cy="375126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000"/>
              <a:t>すぐにスライドの内容を変更するには、</a:t>
            </a:r>
            <a:r>
              <a:rPr lang="en-US" altLang="ja-JP" sz="2000"/>
              <a:t>[</a:t>
            </a:r>
            <a:r>
              <a:rPr lang="ja-JP" altLang="en-US" sz="2000"/>
              <a:t>デザイン アイデア</a:t>
            </a:r>
            <a:r>
              <a:rPr lang="en-US" altLang="ja-JP" sz="2000"/>
              <a:t>] </a:t>
            </a:r>
            <a:r>
              <a:rPr lang="ja-JP" altLang="en-US" sz="2000"/>
              <a:t>ウィンドウを開きます。 </a:t>
            </a:r>
          </a:p>
          <a:p>
            <a:pPr rtl="0"/>
            <a:r>
              <a:rPr lang="ja-JP" altLang="en-US" sz="2000"/>
              <a:t>デザイン アイデアがある場合、そこに表示されます。 </a:t>
            </a:r>
          </a:p>
        </p:txBody>
      </p:sp>
      <p:sp>
        <p:nvSpPr>
          <p:cNvPr id="31" name="日付プレースホルダー 30">
            <a:extLst>
              <a:ext uri="{FF2B5EF4-FFF2-40B4-BE49-F238E27FC236}">
                <a16:creationId xmlns:a16="http://schemas.microsoft.com/office/drawing/2014/main" id="{3357F65D-3D58-480C-B301-77A72059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/>
              <a:t>サンプル テキスト</a:t>
            </a:r>
          </a:p>
        </p:txBody>
      </p:sp>
      <p:sp>
        <p:nvSpPr>
          <p:cNvPr id="33" name="スライド番号プレースホルダー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020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7212" y="3332630"/>
            <a:ext cx="10515600" cy="818995"/>
          </a:xfrm>
        </p:spPr>
        <p:txBody>
          <a:bodyPr rtlCol="0"/>
          <a:lstStyle/>
          <a:p>
            <a:pPr rtl="0"/>
            <a:r>
              <a:rPr lang="ja-JP" altLang="en-US"/>
              <a:t>その他のコンテンツ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7E0624-0316-4666-958B-0D00C598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30388" y="4473039"/>
            <a:ext cx="3200400" cy="584548"/>
          </a:xfrm>
        </p:spPr>
        <p:txBody>
          <a:bodyPr rtlCol="0"/>
          <a:lstStyle/>
          <a:p>
            <a:pPr rtl="0"/>
            <a:r>
              <a:rPr lang="ja-JP" altLang="en-US" sz="2000"/>
              <a:t>サブタイトル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F96C3A-02B1-4EE9-A6DF-E1466122B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27212" y="5057588"/>
            <a:ext cx="3200400" cy="3751268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テキスト、画像、アート、ビデオを追加します。 </a:t>
            </a:r>
          </a:p>
          <a:p>
            <a:pPr lvl="0" rtl="0"/>
            <a:r>
              <a:rPr lang="ja-JP" altLang="en-US"/>
              <a:t>画面切り替え、アニメーション、モーションを追加します。 </a:t>
            </a:r>
          </a:p>
          <a:p>
            <a:pPr lvl="0" rtl="0"/>
            <a:r>
              <a:rPr lang="en-US" altLang="ja-JP"/>
              <a:t>OneDrive </a:t>
            </a:r>
            <a:r>
              <a:rPr lang="ja-JP" altLang="en-US"/>
              <a:t>に保存して、コンピューター、タブレット、電話からプレゼンテーションにアクセスします。 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6FB6553-2053-4EF2-B876-02907BF5B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28800" y="4467576"/>
            <a:ext cx="3200400" cy="584549"/>
          </a:xfrm>
        </p:spPr>
        <p:txBody>
          <a:bodyPr rtlCol="0"/>
          <a:lstStyle/>
          <a:p>
            <a:pPr rtl="0"/>
            <a:r>
              <a:rPr lang="ja-JP" altLang="en-US" sz="2000"/>
              <a:t>サブタイトル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075D459-E103-44CB-BFE1-D43EA3272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28800" y="5052125"/>
            <a:ext cx="3200400" cy="375126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すぐにスライドの内容を変更するには、</a:t>
            </a:r>
            <a:r>
              <a:rPr lang="en-US" altLang="ja-JP" dirty="0"/>
              <a:t>[</a:t>
            </a:r>
            <a:r>
              <a:rPr lang="ja-JP" altLang="en-US" dirty="0"/>
              <a:t>デザイン </a:t>
            </a:r>
            <a:br>
              <a:rPr lang="en-US" altLang="ja-JP" dirty="0"/>
            </a:br>
            <a:r>
              <a:rPr lang="ja-JP" altLang="en-US" dirty="0"/>
              <a:t>アイデア</a:t>
            </a:r>
            <a:r>
              <a:rPr lang="en-US" altLang="ja-JP" dirty="0"/>
              <a:t>] </a:t>
            </a:r>
            <a:r>
              <a:rPr lang="ja-JP" altLang="en-US" dirty="0"/>
              <a:t>ウィンドウを開きます。 </a:t>
            </a:r>
          </a:p>
          <a:p>
            <a:pPr rtl="0"/>
            <a:r>
              <a:rPr lang="ja-JP" altLang="en-US" dirty="0"/>
              <a:t>デザインのアイデアができたら、その場ですぐに表示します。 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147A5E1-6C5B-4D99-8E74-137ACC038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4814" y="4469953"/>
            <a:ext cx="3200400" cy="584549"/>
          </a:xfrm>
        </p:spPr>
        <p:txBody>
          <a:bodyPr rtlCol="0"/>
          <a:lstStyle/>
          <a:p>
            <a:pPr rtl="0"/>
            <a:r>
              <a:rPr lang="ja-JP" altLang="en-US" sz="2000"/>
              <a:t>サブタイトル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5E12B37-EBFD-4039-8557-2AC5D0B202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4814" y="5054502"/>
            <a:ext cx="3200400" cy="375126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/>
              <a:t>この </a:t>
            </a:r>
            <a:r>
              <a:rPr lang="en-US" altLang="ja-JP"/>
              <a:t>PowerPoint </a:t>
            </a:r>
            <a:r>
              <a:rPr lang="ja-JP" altLang="en-US"/>
              <a:t>のテーマは、独自の色、フォント、および効果のセットを使用して、これらのスライドの全体的な外観を作成します。 </a:t>
            </a:r>
          </a:p>
          <a:p>
            <a:pPr rtl="0"/>
            <a:r>
              <a:rPr lang="en-US" altLang="ja-JP"/>
              <a:t>PowerPoint </a:t>
            </a:r>
            <a:r>
              <a:rPr lang="ja-JP" altLang="en-US"/>
              <a:t>には、プレゼンテーションにぴったりの個性を与えるためのたくさんのテーマがあります。 </a:t>
            </a:r>
          </a:p>
        </p:txBody>
      </p:sp>
      <p:sp>
        <p:nvSpPr>
          <p:cNvPr id="56" name="日付プレースホルダー 55">
            <a:extLst>
              <a:ext uri="{FF2B5EF4-FFF2-40B4-BE49-F238E27FC236}">
                <a16:creationId xmlns:a16="http://schemas.microsoft.com/office/drawing/2014/main" id="{9D8B88D2-ABEB-44EA-AC44-BDDD8B4F8E3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57" name="フッター プレースホルダー 56">
            <a:extLst>
              <a:ext uri="{FF2B5EF4-FFF2-40B4-BE49-F238E27FC236}">
                <a16:creationId xmlns:a16="http://schemas.microsoft.com/office/drawing/2014/main" id="{EEAC1B44-EC3F-4A4E-B3F7-34E3C8944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ja-JP" altLang="en-US"/>
              <a:t>サンプル テキスト</a:t>
            </a:r>
          </a:p>
        </p:txBody>
      </p:sp>
      <p:sp>
        <p:nvSpPr>
          <p:cNvPr id="58" name="スライド番号プレースホルダー 57">
            <a:extLst>
              <a:ext uri="{FF2B5EF4-FFF2-40B4-BE49-F238E27FC236}">
                <a16:creationId xmlns:a16="http://schemas.microsoft.com/office/drawing/2014/main" id="{741E32EB-B5A9-42CA-96F0-C8CDEFC3D8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244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9299" y="4042939"/>
            <a:ext cx="5448300" cy="1240966"/>
          </a:xfrm>
        </p:spPr>
        <p:txBody>
          <a:bodyPr rtlCol="0"/>
          <a:lstStyle/>
          <a:p>
            <a:pPr rtl="0"/>
            <a:r>
              <a:rPr lang="ja-JP" altLang="en-US"/>
              <a:t>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3941B7-49D8-4ECD-BBC8-6588DECB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1999" y="5355120"/>
            <a:ext cx="5115674" cy="3507457"/>
          </a:xfrm>
        </p:spPr>
        <p:txBody>
          <a:bodyPr rtlCol="0">
            <a:normAutofit fontScale="92500"/>
          </a:bodyPr>
          <a:lstStyle/>
          <a:p>
            <a:pPr rtl="0"/>
            <a:r>
              <a:rPr lang="en-US" altLang="ja-JP"/>
              <a:t>PowerPoint </a:t>
            </a:r>
            <a:r>
              <a:rPr lang="ja-JP" altLang="en-US"/>
              <a:t>を使用すると、プレゼンテーションを作成して、どこにいても他のユーザーと作業を共有できます。開始するテキストをここに入力してください。このテンプレートに画像、アート、ビデオを追加することもできます。</a:t>
            </a:r>
            <a:r>
              <a:rPr lang="en-US" altLang="ja-JP"/>
              <a:t>OneDrive </a:t>
            </a:r>
            <a:r>
              <a:rPr lang="ja-JP" altLang="en-US"/>
              <a:t>に保存して、コンピューター、タブレット、または電話からプレゼンテーションにアクセスします。 </a:t>
            </a:r>
          </a:p>
        </p:txBody>
      </p:sp>
      <p:pic>
        <p:nvPicPr>
          <p:cNvPr id="7" name="図プレースホルダー 6" descr="木、屋外、森、自然、霧を含む画像">
            <a:extLst>
              <a:ext uri="{FF2B5EF4-FFF2-40B4-BE49-F238E27FC236}">
                <a16:creationId xmlns:a16="http://schemas.microsoft.com/office/drawing/2014/main" id="{67622E7C-99A9-46F7-8DC6-CB21DE613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272" y="3325368"/>
            <a:ext cx="4809744" cy="2606040"/>
          </a:xfrm>
        </p:spPr>
      </p:pic>
      <p:pic>
        <p:nvPicPr>
          <p:cNvPr id="9" name="図プレースホルダー 8" descr="赤ちゃん松ぼっくりの付いた緑の木の枝のクローズ アップ">
            <a:extLst>
              <a:ext uri="{FF2B5EF4-FFF2-40B4-BE49-F238E27FC236}">
                <a16:creationId xmlns:a16="http://schemas.microsoft.com/office/drawing/2014/main" id="{43702E36-1B89-4AF5-B77B-B83BE9FCC9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272" y="6251448"/>
            <a:ext cx="4809744" cy="2606040"/>
          </a:xfrm>
        </p:spPr>
      </p:pic>
      <p:sp>
        <p:nvSpPr>
          <p:cNvPr id="42" name="日付プレースホルダー 41">
            <a:extLst>
              <a:ext uri="{FF2B5EF4-FFF2-40B4-BE49-F238E27FC236}">
                <a16:creationId xmlns:a16="http://schemas.microsoft.com/office/drawing/2014/main" id="{A5A3223A-374C-401B-80E4-3393BA4A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408208" y="9023351"/>
            <a:ext cx="3322608" cy="365125"/>
          </a:xfrm>
        </p:spPr>
        <p:txBody>
          <a:bodyPr rtlCol="0"/>
          <a:lstStyle/>
          <a:p>
            <a:pPr rtl="0"/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3" name="フッター プレースホルダー 42">
            <a:extLst>
              <a:ext uri="{FF2B5EF4-FFF2-40B4-BE49-F238E27FC236}">
                <a16:creationId xmlns:a16="http://schemas.microsoft.com/office/drawing/2014/main" id="{381B4F17-2538-4C37-AA9B-B8EBF5C89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9023351"/>
            <a:ext cx="5029203" cy="365125"/>
          </a:xfrm>
        </p:spPr>
        <p:txBody>
          <a:bodyPr rtlCol="0"/>
          <a:lstStyle/>
          <a:p>
            <a:pPr rtl="0"/>
            <a:r>
              <a:rPr lang="ja-JP" altLang="en-US"/>
              <a:t>サンプル テキスト</a:t>
            </a:r>
          </a:p>
        </p:txBody>
      </p:sp>
      <p:sp>
        <p:nvSpPr>
          <p:cNvPr id="44" name="スライド番号プレースホルダー 43">
            <a:extLst>
              <a:ext uri="{FF2B5EF4-FFF2-40B4-BE49-F238E27FC236}">
                <a16:creationId xmlns:a16="http://schemas.microsoft.com/office/drawing/2014/main" id="{5BF29222-3F80-4F2B-90CE-3D40FFF1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1475" y="9023351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376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1225" y="3314701"/>
            <a:ext cx="3680395" cy="1403343"/>
          </a:xfrm>
        </p:spPr>
        <p:txBody>
          <a:bodyPr rtlCol="0"/>
          <a:lstStyle/>
          <a:p>
            <a:pPr rtl="0"/>
            <a:r>
              <a:rPr lang="ja-JP" altLang="en-US"/>
              <a:t>ありがとう</a:t>
            </a:r>
            <a:br>
              <a:rPr lang="ja-JP" altLang="en-US"/>
            </a:br>
            <a:r>
              <a:rPr lang="ja-JP" altLang="en-US"/>
              <a:t>ございます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19299" y="5350105"/>
            <a:ext cx="3364358" cy="3673245"/>
          </a:xfrm>
        </p:spPr>
        <p:txBody>
          <a:bodyPr rtlCol="0"/>
          <a:lstStyle/>
          <a:p>
            <a:pPr rtl="0"/>
            <a:r>
              <a:rPr lang="ja-JP" altLang="en-US"/>
              <a:t>発表者名</a:t>
            </a:r>
          </a:p>
          <a:p>
            <a:pPr rtl="0"/>
            <a:r>
              <a:rPr lang="ja-JP" altLang="en-US"/>
              <a:t>メール アドレス</a:t>
            </a:r>
          </a:p>
          <a:p>
            <a:pPr rtl="0"/>
            <a:r>
              <a:rPr lang="en-US" altLang="ja-JP"/>
              <a:t>Web </a:t>
            </a:r>
            <a:r>
              <a:rPr lang="ja-JP" altLang="en-US"/>
              <a:t>サイト</a:t>
            </a:r>
          </a:p>
        </p:txBody>
      </p:sp>
      <p:pic>
        <p:nvPicPr>
          <p:cNvPr id="16" name="図プレースホルダー 5" descr="森">
            <a:extLst>
              <a:ext uri="{FF2B5EF4-FFF2-40B4-BE49-F238E27FC236}">
                <a16:creationId xmlns:a16="http://schemas.microsoft.com/office/drawing/2014/main" id="{474772FB-EF5F-44F3-8C06-F39CA59EF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176" y="2667000"/>
            <a:ext cx="7616825" cy="6858000"/>
          </a:xfrm>
        </p:spPr>
      </p:pic>
      <p:sp>
        <p:nvSpPr>
          <p:cNvPr id="41" name="日付プレースホルダー 40">
            <a:extLst>
              <a:ext uri="{FF2B5EF4-FFF2-40B4-BE49-F238E27FC236}">
                <a16:creationId xmlns:a16="http://schemas.microsoft.com/office/drawing/2014/main" id="{1AA0E395-EB95-4646-A4B3-EAB7C68D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408208" y="9023351"/>
            <a:ext cx="3322608" cy="365125"/>
          </a:xfrm>
        </p:spPr>
        <p:txBody>
          <a:bodyPr rtlCol="0"/>
          <a:lstStyle/>
          <a:p>
            <a:pPr rtl="0"/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42" name="フッター プレースホルダー 41">
            <a:extLst>
              <a:ext uri="{FF2B5EF4-FFF2-40B4-BE49-F238E27FC236}">
                <a16:creationId xmlns:a16="http://schemas.microsoft.com/office/drawing/2014/main" id="{11F0E6E0-DC32-4105-A773-65DCBEED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9023351"/>
            <a:ext cx="5029203" cy="365125"/>
          </a:xfrm>
        </p:spPr>
        <p:txBody>
          <a:bodyPr rtlCol="0"/>
          <a:lstStyle/>
          <a:p>
            <a:pPr rtl="0"/>
            <a:r>
              <a:rPr lang="ja-JP" altLang="en-US"/>
              <a:t>サンプル テキスト</a:t>
            </a:r>
          </a:p>
        </p:txBody>
      </p: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1475" y="9023351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9301" y="3314701"/>
            <a:ext cx="3483421" cy="286659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/>
              <a:t>議題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B54E3C-306E-4FC5-A69F-6423F774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10" y="3314700"/>
            <a:ext cx="6401231" cy="2982604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トピック </a:t>
            </a:r>
            <a:r>
              <a:rPr lang="en-US" altLang="ja-JP" dirty="0"/>
              <a:t>1</a:t>
            </a:r>
          </a:p>
          <a:p>
            <a:pPr rtl="0"/>
            <a:r>
              <a:rPr lang="ja-JP" altLang="en-US" dirty="0"/>
              <a:t>トピック </a:t>
            </a:r>
            <a:r>
              <a:rPr lang="en-US" altLang="ja-JP" dirty="0"/>
              <a:t>2</a:t>
            </a:r>
            <a:endParaRPr lang="ja-JP" altLang="en-US" dirty="0"/>
          </a:p>
          <a:p>
            <a:pPr rtl="0"/>
            <a:r>
              <a:rPr lang="ja-JP" altLang="en-US" dirty="0"/>
              <a:t>トピック </a:t>
            </a:r>
            <a:r>
              <a:rPr lang="en-US" altLang="ja-JP" dirty="0"/>
              <a:t>3</a:t>
            </a:r>
            <a:endParaRPr lang="ja-JP" altLang="en-US" dirty="0"/>
          </a:p>
          <a:p>
            <a:pPr rtl="0"/>
            <a:r>
              <a:rPr lang="ja-JP" altLang="en-US" dirty="0"/>
              <a:t>トピック </a:t>
            </a:r>
            <a:r>
              <a:rPr lang="en-US" altLang="ja-JP" dirty="0"/>
              <a:t>4</a:t>
            </a:r>
            <a:endParaRPr lang="ja-JP" altLang="en-US" dirty="0"/>
          </a:p>
          <a:p>
            <a:pPr rtl="0"/>
            <a:r>
              <a:rPr lang="ja-JP" altLang="en-US" dirty="0"/>
              <a:t>トピック </a:t>
            </a:r>
            <a:r>
              <a:rPr lang="en-US" altLang="ja-JP" dirty="0"/>
              <a:t>5</a:t>
            </a:r>
            <a:endParaRPr lang="ja-JP" altLang="en-US" dirty="0"/>
          </a:p>
        </p:txBody>
      </p:sp>
      <p:pic>
        <p:nvPicPr>
          <p:cNvPr id="9" name="図プレースホルダー 8" descr="年輪のクローズ アップ画像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99488" y="6809232"/>
            <a:ext cx="2606040" cy="2075688"/>
          </a:xfrm>
        </p:spPr>
      </p:pic>
      <p:pic>
        <p:nvPicPr>
          <p:cNvPr id="11" name="図プレースホルダー 10" descr="赤ちゃん松ぼっくりの付いた緑の木の枝のクローズ アップ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41" y="6809232"/>
            <a:ext cx="2606040" cy="2075688"/>
          </a:xfrm>
        </p:spPr>
      </p:pic>
      <p:pic>
        <p:nvPicPr>
          <p:cNvPr id="13" name="図プレースホルダー 12" descr="樹皮のクローズ アップ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2921" y="6809232"/>
            <a:ext cx="2606040" cy="2075688"/>
          </a:xfrm>
        </p:spPr>
      </p:pic>
      <p:pic>
        <p:nvPicPr>
          <p:cNvPr id="15" name="図プレースホルダー 14" descr="緑の木の枝のクローズ アップ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100" y="6809232"/>
            <a:ext cx="2606040" cy="2075688"/>
          </a:xfrm>
        </p:spPr>
      </p:pic>
      <p:sp>
        <p:nvSpPr>
          <p:cNvPr id="74" name="日付プレースホルダー 73">
            <a:extLst>
              <a:ext uri="{FF2B5EF4-FFF2-40B4-BE49-F238E27FC236}">
                <a16:creationId xmlns:a16="http://schemas.microsoft.com/office/drawing/2014/main" id="{F58157BD-826A-4A73-AFE3-4DC840C3F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408208" y="9023351"/>
            <a:ext cx="3322608" cy="365125"/>
          </a:xfrm>
        </p:spPr>
        <p:txBody>
          <a:bodyPr rtlCol="0"/>
          <a:lstStyle/>
          <a:p>
            <a:pPr rtl="0"/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75" name="フッター プレースホルダー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9023351"/>
            <a:ext cx="5029203" cy="365125"/>
          </a:xfrm>
        </p:spPr>
        <p:txBody>
          <a:bodyPr rtlCol="0"/>
          <a:lstStyle/>
          <a:p>
            <a:pPr rtl="0"/>
            <a:r>
              <a:rPr lang="ja-JP" altLang="en-US"/>
              <a:t>サンプル テキスト</a:t>
            </a:r>
          </a:p>
        </p:txBody>
      </p:sp>
      <p:sp>
        <p:nvSpPr>
          <p:cNvPr id="76" name="スライド番号プレースホルダー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1475" y="9023351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1836" y="3701471"/>
            <a:ext cx="10515600" cy="899783"/>
          </a:xfrm>
        </p:spPr>
        <p:txBody>
          <a:bodyPr rtlCol="0"/>
          <a:lstStyle/>
          <a:p>
            <a:pPr rtl="0"/>
            <a:r>
              <a:rPr lang="ja-JP" altLang="en-US" sz="3600"/>
              <a:t>概要</a:t>
            </a:r>
          </a:p>
        </p:txBody>
      </p:sp>
      <p:sp>
        <p:nvSpPr>
          <p:cNvPr id="81" name="テキスト プレースホルダー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821836" y="4567963"/>
            <a:ext cx="10112375" cy="1954213"/>
          </a:xfrm>
        </p:spPr>
        <p:txBody>
          <a:bodyPr rtlCol="0">
            <a:normAutofit fontScale="92500"/>
          </a:bodyPr>
          <a:lstStyle/>
          <a:p>
            <a:pPr rtl="0"/>
            <a:r>
              <a:rPr lang="en-US" altLang="ja-JP" dirty="0"/>
              <a:t>PowerPoint </a:t>
            </a:r>
            <a:r>
              <a:rPr lang="ja-JP" altLang="en-US" dirty="0"/>
              <a:t>を使用すると、プレゼンテーションを作成して、どこにいても他のユーザーと作業を共有できます。開始するテキストをここに入力してください。このテンプレートに画像、アート、ビデオを追加することもできます。</a:t>
            </a:r>
            <a:r>
              <a:rPr lang="en-US" altLang="ja-JP" dirty="0"/>
              <a:t>OneDrive </a:t>
            </a:r>
            <a:r>
              <a:rPr lang="ja-JP" altLang="en-US"/>
              <a:t>に保存して、コンピューター、タブレット、または電話からプレゼンテーションにアクセスします。 </a:t>
            </a:r>
          </a:p>
        </p:txBody>
      </p:sp>
      <p:pic>
        <p:nvPicPr>
          <p:cNvPr id="13" name="図プレースホルダー 12" descr="木、屋外、森、自然を含む画像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67000" y="6827520"/>
            <a:ext cx="4067175" cy="2697480"/>
          </a:xfrm>
        </p:spPr>
      </p:pic>
      <p:sp>
        <p:nvSpPr>
          <p:cNvPr id="182" name="日付プレースホルダー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408208" y="9023351"/>
            <a:ext cx="3322608" cy="365125"/>
          </a:xfrm>
        </p:spPr>
        <p:txBody>
          <a:bodyPr rtlCol="0"/>
          <a:lstStyle/>
          <a:p>
            <a:pPr rtl="0"/>
            <a:r>
              <a:rPr lang="en-US" altLang="ja-JP"/>
              <a:t>20XX</a:t>
            </a:r>
            <a:endParaRPr lang="ja-JP" altLang="en-US"/>
          </a:p>
        </p:txBody>
      </p:sp>
      <p:pic>
        <p:nvPicPr>
          <p:cNvPr id="15" name="図プレースホルダー 14" descr="水滴のついた葉っぱのクローズ アップ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175" y="6827520"/>
            <a:ext cx="4133088" cy="2697480"/>
          </a:xfrm>
        </p:spPr>
      </p:pic>
      <p:sp>
        <p:nvSpPr>
          <p:cNvPr id="183" name="フッター プレースホルダー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9023351"/>
            <a:ext cx="5029203" cy="365125"/>
          </a:xfrm>
        </p:spPr>
        <p:txBody>
          <a:bodyPr rtlCol="0"/>
          <a:lstStyle/>
          <a:p>
            <a:pPr rtl="0"/>
            <a:r>
              <a:rPr lang="ja-JP" altLang="en-US"/>
              <a:t>サンプル テキスト</a:t>
            </a:r>
          </a:p>
        </p:txBody>
      </p:sp>
      <p:pic>
        <p:nvPicPr>
          <p:cNvPr id="17" name="図プレースホルダー 16" descr="緑の木の枝のクローズ アップ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6024" y="6827520"/>
            <a:ext cx="4005072" cy="2697480"/>
          </a:xfrm>
        </p:spPr>
      </p:pic>
      <p:sp>
        <p:nvSpPr>
          <p:cNvPr id="184" name="スライド番号プレースホルダー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1475" y="9023351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19300" y="7726253"/>
            <a:ext cx="6874327" cy="1209275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/>
              <a:t>トピック </a:t>
            </a:r>
            <a:r>
              <a:rPr lang="en-US" altLang="ja-JP"/>
              <a:t>1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2425" y="7773989"/>
            <a:ext cx="3392488" cy="1208087"/>
          </a:xfrm>
        </p:spPr>
        <p:txBody>
          <a:bodyPr rtlCol="0"/>
          <a:lstStyle/>
          <a:p>
            <a:pPr rtl="0"/>
            <a:r>
              <a:rPr lang="ja-JP" altLang="en-US"/>
              <a:t>サブタイトル</a:t>
            </a:r>
          </a:p>
        </p:txBody>
      </p:sp>
      <p:pic>
        <p:nvPicPr>
          <p:cNvPr id="6" name="図プレースホルダー 5" descr="木、屋外、森、自然、霧を含む画像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65476" y="2667000"/>
            <a:ext cx="12188952" cy="4562856"/>
          </a:xfrm>
        </p:spPr>
      </p:pic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8D09F-B3D9-43B0-A67F-A687A64D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00" y="3329427"/>
            <a:ext cx="10515600" cy="819738"/>
          </a:xfrm>
        </p:spPr>
        <p:txBody>
          <a:bodyPr rtlCol="0"/>
          <a:lstStyle/>
          <a:p>
            <a:pPr rtl="0"/>
            <a:r>
              <a:rPr lang="ja-JP" altLang="en-US" dirty="0"/>
              <a:t>グラフ</a:t>
            </a:r>
          </a:p>
        </p:txBody>
      </p:sp>
      <p:graphicFrame>
        <p:nvGraphicFramePr>
          <p:cNvPr id="6" name="コンテンツ プレースホルダー 5" descr="横棒グラフ プレースホルダー">
            <a:extLst>
              <a:ext uri="{FF2B5EF4-FFF2-40B4-BE49-F238E27FC236}">
                <a16:creationId xmlns:a16="http://schemas.microsoft.com/office/drawing/2014/main" id="{CFFB332D-C417-4B0B-83E0-5DCBAA5DE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354"/>
              </p:ext>
            </p:extLst>
          </p:nvPr>
        </p:nvGraphicFramePr>
        <p:xfrm>
          <a:off x="-1828800" y="4478338"/>
          <a:ext cx="10515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CD77A513-77D7-4293-BE19-1CC085BD3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408208" y="9023351"/>
            <a:ext cx="3322608" cy="365125"/>
          </a:xfrm>
        </p:spPr>
        <p:txBody>
          <a:bodyPr rtlCol="0"/>
          <a:lstStyle/>
          <a:p>
            <a:pPr rtl="0"/>
            <a:r>
              <a:rPr lang="en-US" altLang="ja-JP" dirty="0"/>
              <a:t>20XX</a:t>
            </a:r>
            <a:endParaRPr lang="ja-JP" altLang="en-US" dirty="0"/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17ACCFE4-6616-458B-9535-BD522C934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9023351"/>
            <a:ext cx="5029203" cy="365125"/>
          </a:xfrm>
        </p:spPr>
        <p:txBody>
          <a:bodyPr rtlCol="0"/>
          <a:lstStyle/>
          <a:p>
            <a:pPr rtl="0"/>
            <a:r>
              <a:rPr lang="ja-JP" altLang="en-US" dirty="0"/>
              <a:t>サンプル テキスト</a:t>
            </a:r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526602CE-71BA-46A4-8EEE-854AA752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1475" y="9023351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393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C0755-9A81-4C2A-9F48-7B0CF685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00" y="3329427"/>
            <a:ext cx="10515600" cy="819738"/>
          </a:xfrm>
        </p:spPr>
        <p:txBody>
          <a:bodyPr rtlCol="0"/>
          <a:lstStyle/>
          <a:p>
            <a:pPr rtl="0"/>
            <a:r>
              <a:rPr lang="ja"/>
              <a:t>表</a:t>
            </a:r>
          </a:p>
        </p:txBody>
      </p:sp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3A3CB281-FC28-410A-93F9-208657F54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92199"/>
              </p:ext>
            </p:extLst>
          </p:nvPr>
        </p:nvGraphicFramePr>
        <p:xfrm>
          <a:off x="-1828800" y="5105400"/>
          <a:ext cx="10515600" cy="32178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967193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742058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606242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446324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53531766"/>
                    </a:ext>
                  </a:extLst>
                </a:gridCol>
              </a:tblGrid>
              <a:tr h="643572">
                <a:tc>
                  <a:txBody>
                    <a:bodyPr/>
                    <a:lstStyle/>
                    <a:p>
                      <a:pPr algn="ctr" rtl="0"/>
                      <a:endParaRPr lang="ja-JP" altLang="en-US" noProof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カテゴリ </a:t>
                      </a:r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カテゴリ </a:t>
                      </a:r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カテゴリ </a:t>
                      </a:r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カテゴリ </a:t>
                      </a:r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435894"/>
                  </a:ext>
                </a:extLst>
              </a:tr>
              <a:tr h="643572"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 </a:t>
                      </a:r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en-US" altLang="ja-JP" sz="1800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.0</a:t>
                      </a:r>
                      <a:endParaRPr lang="ja-JP" altLang="en-US" noProof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988574"/>
                  </a:ext>
                </a:extLst>
              </a:tr>
              <a:tr h="643572"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 </a:t>
                      </a:r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lang="en-US" altLang="ja-JP" sz="1800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.0</a:t>
                      </a:r>
                      <a:endParaRPr lang="ja-JP" altLang="en-US" noProof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418749"/>
                  </a:ext>
                </a:extLst>
              </a:tr>
              <a:tr h="643572"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 </a:t>
                      </a:r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791997"/>
                  </a:ext>
                </a:extLst>
              </a:tr>
              <a:tr h="643572"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 </a:t>
                      </a:r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en-US" altLang="ja-JP" sz="1800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.0</a:t>
                      </a:r>
                      <a:endParaRPr lang="ja-JP" altLang="en-US" noProof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697052"/>
                  </a:ext>
                </a:extLst>
              </a:tr>
            </a:tbl>
          </a:graphicData>
        </a:graphic>
      </p:graphicFrame>
      <p:sp>
        <p:nvSpPr>
          <p:cNvPr id="64" name="日付プレースホルダー 63">
            <a:extLst>
              <a:ext uri="{FF2B5EF4-FFF2-40B4-BE49-F238E27FC236}">
                <a16:creationId xmlns:a16="http://schemas.microsoft.com/office/drawing/2014/main" id="{71E4B157-4D67-4D96-AE1A-92AFDC894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408208" y="9023351"/>
            <a:ext cx="3322608" cy="365125"/>
          </a:xfrm>
        </p:spPr>
        <p:txBody>
          <a:bodyPr rtlCol="0"/>
          <a:lstStyle/>
          <a:p>
            <a:pPr rtl="0"/>
            <a:r>
              <a:rPr lang="en-US" altLang="ja-JP"/>
              <a:t>20XX</a:t>
            </a:r>
            <a:endParaRPr lang="ja"/>
          </a:p>
        </p:txBody>
      </p:sp>
      <p:sp>
        <p:nvSpPr>
          <p:cNvPr id="65" name="フッター プレースホルダー 64">
            <a:extLst>
              <a:ext uri="{FF2B5EF4-FFF2-40B4-BE49-F238E27FC236}">
                <a16:creationId xmlns:a16="http://schemas.microsoft.com/office/drawing/2014/main" id="{28028286-6D89-4643-8D1B-E6F515814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9023351"/>
            <a:ext cx="5029203" cy="365125"/>
          </a:xfrm>
        </p:spPr>
        <p:txBody>
          <a:bodyPr rtlCol="0"/>
          <a:lstStyle/>
          <a:p>
            <a:pPr rtl="0"/>
            <a:r>
              <a:rPr lang="ja"/>
              <a:t>サンプル テキスト</a:t>
            </a:r>
          </a:p>
        </p:txBody>
      </p:sp>
      <p:sp>
        <p:nvSpPr>
          <p:cNvPr id="66" name="スライド番号プレースホルダー 65">
            <a:extLst>
              <a:ext uri="{FF2B5EF4-FFF2-40B4-BE49-F238E27FC236}">
                <a16:creationId xmlns:a16="http://schemas.microsoft.com/office/drawing/2014/main" id="{66335940-4EDC-4550-8115-003BDF496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1475" y="9023351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5B81330-A59C-4CCA-93EA-79083C56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13267" y="4346441"/>
            <a:ext cx="10890565" cy="589966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3600" dirty="0"/>
              <a:t>スタートをきる方法は、しゃべるのをやめて動き始めることだ。</a:t>
            </a:r>
          </a:p>
        </p:txBody>
      </p:sp>
      <p:sp>
        <p:nvSpPr>
          <p:cNvPr id="6" name="サブタイトル 5">
            <a:extLst>
              <a:ext uri="{FF2B5EF4-FFF2-40B4-BE49-F238E27FC236}">
                <a16:creationId xmlns:a16="http://schemas.microsoft.com/office/drawing/2014/main" id="{1F317163-C483-40FC-8872-773FA60DB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03274" y="4940661"/>
            <a:ext cx="7910623" cy="44763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ja-JP"/>
              <a:t>Walt Disney</a:t>
            </a:r>
          </a:p>
        </p:txBody>
      </p:sp>
      <p:pic>
        <p:nvPicPr>
          <p:cNvPr id="10" name="図プレースホルダー 9" descr="年輪のクローズ アップ画像">
            <a:extLst>
              <a:ext uri="{FF2B5EF4-FFF2-40B4-BE49-F238E27FC236}">
                <a16:creationId xmlns:a16="http://schemas.microsoft.com/office/drawing/2014/main" id="{48765F05-80B5-4B6A-BBB4-6BF3882823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08632" y="5730240"/>
            <a:ext cx="5321808" cy="3154680"/>
          </a:xfrm>
        </p:spPr>
      </p:pic>
      <p:pic>
        <p:nvPicPr>
          <p:cNvPr id="12" name="図プレースホルダー 11" descr="木、屋外、森、自然、霧を含む画像">
            <a:extLst>
              <a:ext uri="{FF2B5EF4-FFF2-40B4-BE49-F238E27FC236}">
                <a16:creationId xmlns:a16="http://schemas.microsoft.com/office/drawing/2014/main" id="{D02C0205-A11E-4DF2-B9A8-C616DB7216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0920" y="5730240"/>
            <a:ext cx="5321808" cy="3154680"/>
          </a:xfrm>
        </p:spPr>
      </p:pic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E7AE8A72-7DAE-42BD-99C5-FF9C91A3B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408208" y="9023351"/>
            <a:ext cx="3322608" cy="365125"/>
          </a:xfrm>
        </p:spPr>
        <p:txBody>
          <a:bodyPr rtlCol="0"/>
          <a:lstStyle/>
          <a:p>
            <a:pPr rtl="0"/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ACF8A1E1-A9DC-4644-9A53-D5C89954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9023351"/>
            <a:ext cx="5029203" cy="365125"/>
          </a:xfrm>
        </p:spPr>
        <p:txBody>
          <a:bodyPr rtlCol="0"/>
          <a:lstStyle/>
          <a:p>
            <a:pPr rtl="0"/>
            <a:r>
              <a:rPr lang="ja-JP" altLang="en-US"/>
              <a:t>サンプル テキスト</a:t>
            </a:r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6BB31DF5-C74E-43EC-894C-2E5DC0D5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1475" y="9023351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743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C2AA78-FAB6-4776-8D07-F29C782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00" y="3329427"/>
            <a:ext cx="10515600" cy="819738"/>
          </a:xfrm>
        </p:spPr>
        <p:txBody>
          <a:bodyPr rtlCol="0"/>
          <a:lstStyle/>
          <a:p>
            <a:pPr rtl="0"/>
            <a:r>
              <a:rPr lang="ja-JP" altLang="en-US" dirty="0"/>
              <a:t>チーム</a:t>
            </a:r>
          </a:p>
        </p:txBody>
      </p:sp>
      <p:graphicFrame>
        <p:nvGraphicFramePr>
          <p:cNvPr id="7" name="コンテンツ プレースホルダー 8" descr="チーム プレースホルダー">
            <a:extLst>
              <a:ext uri="{FF2B5EF4-FFF2-40B4-BE49-F238E27FC236}">
                <a16:creationId xmlns:a16="http://schemas.microsoft.com/office/drawing/2014/main" id="{9C305D2F-514C-4B1B-B3E8-608BA1091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96853"/>
              </p:ext>
            </p:extLst>
          </p:nvPr>
        </p:nvGraphicFramePr>
        <p:xfrm>
          <a:off x="-1828800" y="4146551"/>
          <a:ext cx="10515600" cy="418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日付プレースホルダー 29">
            <a:extLst>
              <a:ext uri="{FF2B5EF4-FFF2-40B4-BE49-F238E27FC236}">
                <a16:creationId xmlns:a16="http://schemas.microsoft.com/office/drawing/2014/main" id="{94BA4ACF-F69F-476F-AD73-680EBB74F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408208" y="9023351"/>
            <a:ext cx="3322608" cy="365125"/>
          </a:xfrm>
        </p:spPr>
        <p:txBody>
          <a:bodyPr rtlCol="0"/>
          <a:lstStyle/>
          <a:p>
            <a:pPr rtl="0"/>
            <a:r>
              <a:rPr lang="en-US" altLang="ja-JP" dirty="0"/>
              <a:t>20XX</a:t>
            </a:r>
            <a:endParaRPr lang="ja-JP" altLang="en-US" dirty="0"/>
          </a:p>
        </p:txBody>
      </p:sp>
      <p:sp>
        <p:nvSpPr>
          <p:cNvPr id="31" name="フッター プレースホルダー 30">
            <a:extLst>
              <a:ext uri="{FF2B5EF4-FFF2-40B4-BE49-F238E27FC236}">
                <a16:creationId xmlns:a16="http://schemas.microsoft.com/office/drawing/2014/main" id="{53CFB42C-19C6-486D-BAD6-89A694C47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9023351"/>
            <a:ext cx="5029203" cy="365125"/>
          </a:xfrm>
        </p:spPr>
        <p:txBody>
          <a:bodyPr rtlCol="0"/>
          <a:lstStyle/>
          <a:p>
            <a:pPr rtl="0"/>
            <a:r>
              <a:rPr lang="ja-JP" altLang="en-US" dirty="0"/>
              <a:t>サンプル テキスト</a:t>
            </a:r>
          </a:p>
        </p:txBody>
      </p:sp>
      <p:sp>
        <p:nvSpPr>
          <p:cNvPr id="32" name="スライド番号プレースホルダー 31">
            <a:extLst>
              <a:ext uri="{FF2B5EF4-FFF2-40B4-BE49-F238E27FC236}">
                <a16:creationId xmlns:a16="http://schemas.microsoft.com/office/drawing/2014/main" id="{CC7B1733-8B85-4D01-A9F3-45031C88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1475" y="9023351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944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BF331E4-9285-4CFE-8090-72BC8ABF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00" y="3383213"/>
            <a:ext cx="10515600" cy="2212258"/>
          </a:xfrm>
        </p:spPr>
        <p:txBody>
          <a:bodyPr rtlCol="0"/>
          <a:lstStyle/>
          <a:p>
            <a:pPr rtl="0"/>
            <a:r>
              <a:rPr lang="ja"/>
              <a:t>タイムライン</a:t>
            </a:r>
          </a:p>
        </p:txBody>
      </p:sp>
      <p:graphicFrame>
        <p:nvGraphicFramePr>
          <p:cNvPr id="6" name="コンテンツ プレースホルダー 3" descr="タイムライン プレースホルダー">
            <a:extLst>
              <a:ext uri="{FF2B5EF4-FFF2-40B4-BE49-F238E27FC236}">
                <a16:creationId xmlns:a16="http://schemas.microsoft.com/office/drawing/2014/main" id="{2B74C635-2D06-445A-9FC5-40D09EED4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851423"/>
              </p:ext>
            </p:extLst>
          </p:nvPr>
        </p:nvGraphicFramePr>
        <p:xfrm>
          <a:off x="-1828800" y="44574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日付プレースホルダー 18">
            <a:extLst>
              <a:ext uri="{FF2B5EF4-FFF2-40B4-BE49-F238E27FC236}">
                <a16:creationId xmlns:a16="http://schemas.microsoft.com/office/drawing/2014/main" id="{B252433F-7631-46C0-A68A-0FDDA1050A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en-US" altLang="ja-JP"/>
              <a:t>20XX</a:t>
            </a:r>
            <a:endParaRPr lang="ja"/>
          </a:p>
        </p:txBody>
      </p:sp>
      <p:sp>
        <p:nvSpPr>
          <p:cNvPr id="20" name="フッター プレースホルダー 19">
            <a:extLst>
              <a:ext uri="{FF2B5EF4-FFF2-40B4-BE49-F238E27FC236}">
                <a16:creationId xmlns:a16="http://schemas.microsoft.com/office/drawing/2014/main" id="{24CB5650-664E-4E21-BBCF-D6FEC984A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ja"/>
              <a:t>サンプル テキスト</a:t>
            </a: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196E0170-75E8-4FE2-A19C-99987C859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9285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469_TF11653146_Win32" id="{750029E2-1DC4-4DCF-9DBA-F759FDE3FC57}" vid="{E529F8AE-598F-481E-8CDD-A1FD88A8577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06F55-A469-454B-8FCA-6F8BCF9DAA6B}">
  <ds:schemaRefs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elements/1.1/"/>
    <ds:schemaRef ds:uri="16c05727-aa75-4e4a-9b5f-8a80a1165891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松の木のデザイン</Template>
  <TotalTime>233</TotalTime>
  <Words>1303</Words>
  <Application>Microsoft Office PowerPoint</Application>
  <PresentationFormat>ワイド画面</PresentationFormat>
  <Paragraphs>192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BIZ UDP明朝 Medium</vt:lpstr>
      <vt:lpstr>Meiryo UI</vt:lpstr>
      <vt:lpstr>Arial</vt:lpstr>
      <vt:lpstr>PineVTI</vt:lpstr>
      <vt:lpstr>プレゼンテーションのタイトル</vt:lpstr>
      <vt:lpstr>議題</vt:lpstr>
      <vt:lpstr>概要</vt:lpstr>
      <vt:lpstr>トピック 1</vt:lpstr>
      <vt:lpstr>グラフ</vt:lpstr>
      <vt:lpstr>表</vt:lpstr>
      <vt:lpstr>スタートをきる方法は、しゃべるのをやめて動き始めることだ。</vt:lpstr>
      <vt:lpstr>チーム</vt:lpstr>
      <vt:lpstr>タイムライン</vt:lpstr>
      <vt:lpstr>コンテンツ</vt:lpstr>
      <vt:lpstr>その他のコンテンツ</vt:lpstr>
      <vt:lpstr>概要</vt:lpstr>
      <vt:lpstr>ありがとう ございます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英利子 田邉</dc:creator>
  <cp:lastModifiedBy>英利子 田邉</cp:lastModifiedBy>
  <cp:revision>13</cp:revision>
  <cp:lastPrinted>2025-06-24T01:20:01Z</cp:lastPrinted>
  <dcterms:created xsi:type="dcterms:W3CDTF">2025-06-23T01:41:28Z</dcterms:created>
  <dcterms:modified xsi:type="dcterms:W3CDTF">2025-06-24T01:30:57Z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